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8288000" cy="10287000"/>
  <p:notesSz cx="6858000" cy="9144000"/>
  <p:embeddedFontLst>
    <p:embeddedFont>
      <p:font typeface="Poppins Bold" charset="1" panose="00000800000000000000"/>
      <p:regular r:id="rId88"/>
    </p:embeddedFont>
    <p:embeddedFont>
      <p:font typeface="Poppins" charset="1" panose="00000500000000000000"/>
      <p:regular r:id="rId89"/>
    </p:embeddedFont>
    <p:embeddedFont>
      <p:font typeface="Didact Gothic" charset="1" panose="00000500000000000000"/>
      <p:regular r:id="rId90"/>
    </p:embeddedFont>
    <p:embeddedFont>
      <p:font typeface="Open Sans" charset="1" panose="020B0606030504020204"/>
      <p:regular r:id="rId91"/>
    </p:embeddedFont>
    <p:embeddedFont>
      <p:font typeface="Open Sans Bold" charset="1" panose="020B0806030504020204"/>
      <p:regular r:id="rId92"/>
    </p:embeddedFont>
    <p:embeddedFont>
      <p:font typeface="Open Sans Italics" charset="1" panose="020B0606030504020204"/>
      <p:regular r:id="rId93"/>
    </p:embeddedFont>
    <p:embeddedFont>
      <p:font typeface="Open Sans Bold Italics" charset="1" panose="020B0806030504020204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gif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1.png" Type="http://schemas.openxmlformats.org/officeDocument/2006/relationships/image"/><Relationship Id="rId7" Target="../media/image29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54.sv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1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2.pn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Relationship Id="rId4" Target="../media/image22.pn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svg" Type="http://schemas.openxmlformats.org/officeDocument/2006/relationships/image"/><Relationship Id="rId2" Target="../media/image1.png" Type="http://schemas.openxmlformats.org/officeDocument/2006/relationships/image"/><Relationship Id="rId3" Target="../media/image89.png" Type="http://schemas.openxmlformats.org/officeDocument/2006/relationships/image"/><Relationship Id="rId4" Target="../media/image90.svg" Type="http://schemas.openxmlformats.org/officeDocument/2006/relationships/image"/><Relationship Id="rId5" Target="../media/image91.png" Type="http://schemas.openxmlformats.org/officeDocument/2006/relationships/image"/><Relationship Id="rId6" Target="../media/image92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5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7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8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GI6bgIY6k.mp4" Type="http://schemas.openxmlformats.org/officeDocument/2006/relationships/video"/><Relationship Id="rId5" Target="../media/VAGI6bgIY6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EA6D83"/>
          </a:solidFill>
        </p:spPr>
      </p:sp>
      <p:sp>
        <p:nvSpPr>
          <p:cNvPr name="AutoShape 3" id="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4" id="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5" id="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6" id="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7" id="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EA6D83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028700" y="3848048"/>
            <a:ext cx="11793071" cy="2487767"/>
            <a:chOff x="0" y="0"/>
            <a:chExt cx="15724095" cy="33170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15724095" cy="2339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00"/>
                </a:lnSpc>
              </a:pPr>
              <a:r>
                <a:rPr lang="en-US" sz="11000" spc="-220">
                  <a:solidFill>
                    <a:srgbClr val="7242C9"/>
                  </a:solidFill>
                  <a:latin typeface="Poppins Bold"/>
                </a:rPr>
                <a:t>Achei Barato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589948"/>
              <a:ext cx="15724095" cy="72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3499">
                  <a:solidFill>
                    <a:srgbClr val="7242C9"/>
                  </a:solidFill>
                  <a:latin typeface="Poppins"/>
                </a:rPr>
                <a:t>Apresentação técnica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88483" y="8887460"/>
            <a:ext cx="4093051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Projeto de sistemas 2024/1 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6734" y="850956"/>
            <a:ext cx="3581198" cy="920596"/>
            <a:chOff x="0" y="0"/>
            <a:chExt cx="4774931" cy="122746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126160" y="345992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7242C9"/>
                  </a:solidFill>
                  <a:latin typeface="Poppins Bold"/>
                </a:rPr>
                <a:t>Achei Barato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0221" cy="1227461"/>
            </a:xfrm>
            <a:custGeom>
              <a:avLst/>
              <a:gdLst/>
              <a:ahLst/>
              <a:cxnLst/>
              <a:rect r="r" b="b" t="t" l="l"/>
              <a:pathLst>
                <a:path h="1227461" w="1040221">
                  <a:moveTo>
                    <a:pt x="0" y="0"/>
                  </a:moveTo>
                  <a:lnTo>
                    <a:pt x="1040221" y="0"/>
                  </a:lnTo>
                  <a:lnTo>
                    <a:pt x="1040221" y="1227461"/>
                  </a:lnTo>
                  <a:lnTo>
                    <a:pt x="0" y="1227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23084" y="483826"/>
            <a:ext cx="3654627" cy="1912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81973" y="2320214"/>
            <a:ext cx="2736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446" y="3099789"/>
            <a:ext cx="9435902" cy="168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Permite que você crie aplicativos verdadeiramente nativos e não comprometa as experiências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31334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Possui a base de conhecimento compartilhada entre o desenvolvimento mobile e front-end;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2446" y="5975865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6C2E4"/>
                </a:solidFill>
                <a:latin typeface="Open Sans"/>
              </a:rPr>
              <a:t>Todo código desenvolvido é convertido para a linguagem nativa do sistema operacional;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23084" y="483826"/>
            <a:ext cx="3654627" cy="1912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81973" y="2320214"/>
            <a:ext cx="2736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446" y="3099789"/>
            <a:ext cx="9435902" cy="168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Permite que você crie aplicativos verdadeiramente nativos e não comprometa as experiências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31334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Possui a base de conhecimento compartilhada entre o desenvolvimento mobile e front-end;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2446" y="5975865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Todo código desenvolvido é convertido para a linguagem nativa do sistema operacional;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2446" y="7134046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6C2E4"/>
                </a:solidFill>
                <a:latin typeface="Open Sans"/>
              </a:rPr>
              <a:t>Com o React Native conseguimos desenvolver aplicações para Android e iOS utilizando um código único;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23084" y="483826"/>
            <a:ext cx="3654627" cy="1912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81973" y="2320214"/>
            <a:ext cx="2736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446" y="3099789"/>
            <a:ext cx="9435902" cy="168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Permite que você crie aplicativos verdadeiramente nativos e não comprometa as experiências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31334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Possui a base de conhecimento compartilhada entre o desenvolvimento mobile e front-end;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2446" y="5975865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Todo código desenvolvido é convertido para a linguagem nativa do sistema operacional;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2446" y="7134046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Com o React Native conseguimos desenvolver aplicações para Android e iOS utilizando um código único;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32446" y="8279455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6C2E4"/>
                </a:solidFill>
                <a:latin typeface="Open Sans"/>
              </a:rPr>
              <a:t>Podemos desenvolver aplicações com React Native utilizando qualquer sistema operacional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7411" y="3699608"/>
            <a:ext cx="8005973" cy="2887785"/>
          </a:xfrm>
          <a:custGeom>
            <a:avLst/>
            <a:gdLst/>
            <a:ahLst/>
            <a:cxnLst/>
            <a:rect r="r" b="b" t="t" l="l"/>
            <a:pathLst>
              <a:path h="2887785" w="8005973">
                <a:moveTo>
                  <a:pt x="0" y="0"/>
                </a:moveTo>
                <a:lnTo>
                  <a:pt x="8005973" y="0"/>
                </a:lnTo>
                <a:lnTo>
                  <a:pt x="8005973" y="2887784"/>
                </a:lnTo>
                <a:lnTo>
                  <a:pt x="0" y="288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4" id="4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5" id="5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9" id="9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446" y="1951446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009587"/>
                </a:solidFill>
                <a:latin typeface="Poppins"/>
              </a:rPr>
              <a:t>O FastAPI é um framework Python focado no desenvolvimento de </a:t>
            </a:r>
            <a:r>
              <a:rPr lang="en-US" sz="2599">
                <a:solidFill>
                  <a:srgbClr val="009587"/>
                </a:solidFill>
                <a:latin typeface="Poppins"/>
              </a:rPr>
              <a:t>API’s, tem como principais características ser moderno, rápido e simples.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89412" y="353301"/>
            <a:ext cx="5321970" cy="1917780"/>
          </a:xfrm>
          <a:custGeom>
            <a:avLst/>
            <a:gdLst/>
            <a:ahLst/>
            <a:cxnLst/>
            <a:rect r="r" b="b" t="t" l="l"/>
            <a:pathLst>
              <a:path h="1917780" w="5321970">
                <a:moveTo>
                  <a:pt x="0" y="0"/>
                </a:moveTo>
                <a:lnTo>
                  <a:pt x="5321971" y="0"/>
                </a:lnTo>
                <a:lnTo>
                  <a:pt x="5321971" y="1917780"/>
                </a:lnTo>
                <a:lnTo>
                  <a:pt x="0" y="19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446" y="1951446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O FastAPI é um framework Python focado no desenvolvimento de </a:t>
            </a:r>
            <a:r>
              <a:rPr lang="en-US" sz="2599">
                <a:solidFill>
                  <a:srgbClr val="212122"/>
                </a:solidFill>
                <a:latin typeface="Poppins"/>
              </a:rPr>
              <a:t>API’s, tem como principais características ser moderno, rápido e simples.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89412" y="353301"/>
            <a:ext cx="5321970" cy="1917780"/>
          </a:xfrm>
          <a:custGeom>
            <a:avLst/>
            <a:gdLst/>
            <a:ahLst/>
            <a:cxnLst/>
            <a:rect r="r" b="b" t="t" l="l"/>
            <a:pathLst>
              <a:path h="1917780" w="5321970">
                <a:moveTo>
                  <a:pt x="0" y="0"/>
                </a:moveTo>
                <a:lnTo>
                  <a:pt x="5321971" y="0"/>
                </a:lnTo>
                <a:lnTo>
                  <a:pt x="5321971" y="1917780"/>
                </a:lnTo>
                <a:lnTo>
                  <a:pt x="0" y="19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32446" y="3678455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009587"/>
                </a:solidFill>
                <a:latin typeface="Poppins"/>
              </a:rPr>
              <a:t>Rápido para o código: Aumente a velocidade para desenvolver recursos em cerca de 200% a 300%.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446" y="1951446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O FastAPI é um framework Python focado no desenvolvimento de </a:t>
            </a:r>
            <a:r>
              <a:rPr lang="en-US" sz="2599">
                <a:solidFill>
                  <a:srgbClr val="212122"/>
                </a:solidFill>
                <a:latin typeface="Poppins"/>
              </a:rPr>
              <a:t>API’s, tem como principais características ser moderno, rápido e simples.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89412" y="353301"/>
            <a:ext cx="5321970" cy="1917780"/>
          </a:xfrm>
          <a:custGeom>
            <a:avLst/>
            <a:gdLst/>
            <a:ahLst/>
            <a:cxnLst/>
            <a:rect r="r" b="b" t="t" l="l"/>
            <a:pathLst>
              <a:path h="1917780" w="5321970">
                <a:moveTo>
                  <a:pt x="0" y="0"/>
                </a:moveTo>
                <a:lnTo>
                  <a:pt x="5321971" y="0"/>
                </a:lnTo>
                <a:lnTo>
                  <a:pt x="5321971" y="1917780"/>
                </a:lnTo>
                <a:lnTo>
                  <a:pt x="0" y="19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32446" y="3678455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Rápido para o código: Aumente a velocidade para desenvolver recursos em cerca de 200% a 300%.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29362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009587"/>
                </a:solidFill>
                <a:latin typeface="Poppins"/>
              </a:rPr>
              <a:t>Intuitivo: Ótimo suporte ao editor. Completude em todos os lugares. Menos tempo depurando.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446" y="1951446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O FastAPI é um framework Python focado no desenvolvimento de </a:t>
            </a:r>
            <a:r>
              <a:rPr lang="en-US" sz="2599">
                <a:solidFill>
                  <a:srgbClr val="212122"/>
                </a:solidFill>
                <a:latin typeface="Poppins"/>
              </a:rPr>
              <a:t>API’s, tem como principais características ser moderno, rápido e simples.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89412" y="353301"/>
            <a:ext cx="5321970" cy="1917780"/>
          </a:xfrm>
          <a:custGeom>
            <a:avLst/>
            <a:gdLst/>
            <a:ahLst/>
            <a:cxnLst/>
            <a:rect r="r" b="b" t="t" l="l"/>
            <a:pathLst>
              <a:path h="1917780" w="5321970">
                <a:moveTo>
                  <a:pt x="0" y="0"/>
                </a:moveTo>
                <a:lnTo>
                  <a:pt x="5321971" y="0"/>
                </a:lnTo>
                <a:lnTo>
                  <a:pt x="5321971" y="1917780"/>
                </a:lnTo>
                <a:lnTo>
                  <a:pt x="0" y="19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32446" y="3678455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Rápido para o código: Aumente a velocidade para desenvolver recursos em cerca de 200% a 300%.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29362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Intuitivo: Ótimo suporte ao editor. Completude em todos os lugares. Menos tempo depurando.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2446" y="5980268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009587"/>
                </a:solidFill>
                <a:latin typeface="Poppins"/>
              </a:rPr>
              <a:t>Curto: Minimiza a duplicação de código. Múltiplas funcionalidades a partir de cada declaração de parâmetro. Menos bugs.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446" y="1951446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O FastAPI é um framework Python focado no desenvolvimento de </a:t>
            </a:r>
            <a:r>
              <a:rPr lang="en-US" sz="2599">
                <a:solidFill>
                  <a:srgbClr val="212122"/>
                </a:solidFill>
                <a:latin typeface="Poppins"/>
              </a:rPr>
              <a:t>API’s, tem como principais características ser moderno, rápido e simples.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089412" y="353301"/>
            <a:ext cx="5321970" cy="1917780"/>
          </a:xfrm>
          <a:custGeom>
            <a:avLst/>
            <a:gdLst/>
            <a:ahLst/>
            <a:cxnLst/>
            <a:rect r="r" b="b" t="t" l="l"/>
            <a:pathLst>
              <a:path h="1917780" w="5321970">
                <a:moveTo>
                  <a:pt x="0" y="0"/>
                </a:moveTo>
                <a:lnTo>
                  <a:pt x="5321971" y="0"/>
                </a:lnTo>
                <a:lnTo>
                  <a:pt x="5321971" y="1917780"/>
                </a:lnTo>
                <a:lnTo>
                  <a:pt x="0" y="19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32446" y="3678455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Rápido para o código: Aumente a velocidade para desenvolver recursos em cerca de 200% a 300%.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29362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Intuitivo: Ótimo suporte ao editor. Completude em todos os lugares. Menos tempo depurando.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2446" y="5980268"/>
            <a:ext cx="9435902" cy="169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12122"/>
                </a:solidFill>
                <a:latin typeface="Poppins"/>
              </a:rPr>
              <a:t>Curto: Minimiza a duplicação de código. Múltiplas funcionalidades a partir de cada declaração de parâmetro. Menos bugs.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2446" y="7702674"/>
            <a:ext cx="9435902" cy="11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009587"/>
                </a:solidFill>
                <a:latin typeface="Poppins"/>
              </a:rPr>
              <a:t>Robusto: Produz código pronto para produção. Com documentação interativa automática.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1247" y="6477944"/>
            <a:ext cx="18340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Back End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5816" y="82163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Figma foi escolhido para criar o protótipo do aplicativo, permitindo o desenvolvimento colaborativo e iteração no design com feedback de toda a equipe.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094416" y="591436"/>
            <a:ext cx="1070739" cy="1606108"/>
          </a:xfrm>
          <a:custGeom>
            <a:avLst/>
            <a:gdLst/>
            <a:ahLst/>
            <a:cxnLst/>
            <a:rect r="r" b="b" t="t" l="l"/>
            <a:pathLst>
              <a:path h="1606108" w="1070739">
                <a:moveTo>
                  <a:pt x="0" y="0"/>
                </a:moveTo>
                <a:lnTo>
                  <a:pt x="1070739" y="0"/>
                </a:lnTo>
                <a:lnTo>
                  <a:pt x="1070739" y="1606108"/>
                </a:lnTo>
                <a:lnTo>
                  <a:pt x="0" y="160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54878" y="2519133"/>
            <a:ext cx="1149817" cy="1572374"/>
          </a:xfrm>
          <a:custGeom>
            <a:avLst/>
            <a:gdLst/>
            <a:ahLst/>
            <a:cxnLst/>
            <a:rect r="r" b="b" t="t" l="l"/>
            <a:pathLst>
              <a:path h="1572374" w="1149817">
                <a:moveTo>
                  <a:pt x="0" y="0"/>
                </a:moveTo>
                <a:lnTo>
                  <a:pt x="1149816" y="0"/>
                </a:lnTo>
                <a:lnTo>
                  <a:pt x="1149816" y="1572374"/>
                </a:lnTo>
                <a:lnTo>
                  <a:pt x="0" y="157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29912" y="6253537"/>
            <a:ext cx="1399747" cy="1426726"/>
          </a:xfrm>
          <a:custGeom>
            <a:avLst/>
            <a:gdLst/>
            <a:ahLst/>
            <a:cxnLst/>
            <a:rect r="r" b="b" t="t" l="l"/>
            <a:pathLst>
              <a:path h="1426726" w="1399747">
                <a:moveTo>
                  <a:pt x="0" y="0"/>
                </a:moveTo>
                <a:lnTo>
                  <a:pt x="1399747" y="0"/>
                </a:lnTo>
                <a:lnTo>
                  <a:pt x="1399747" y="1426726"/>
                </a:lnTo>
                <a:lnTo>
                  <a:pt x="0" y="142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-13106" t="-11723" r="-11949" b="-1096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58303" y="4415357"/>
            <a:ext cx="1514330" cy="1514330"/>
          </a:xfrm>
          <a:custGeom>
            <a:avLst/>
            <a:gdLst/>
            <a:ahLst/>
            <a:cxnLst/>
            <a:rect r="r" b="b" t="t" l="l"/>
            <a:pathLst>
              <a:path h="1514330" w="1514330">
                <a:moveTo>
                  <a:pt x="0" y="0"/>
                </a:moveTo>
                <a:lnTo>
                  <a:pt x="1514330" y="0"/>
                </a:lnTo>
                <a:lnTo>
                  <a:pt x="1514330" y="1514330"/>
                </a:lnTo>
                <a:lnTo>
                  <a:pt x="0" y="15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15595" y="8004113"/>
            <a:ext cx="1399747" cy="1399747"/>
          </a:xfrm>
          <a:custGeom>
            <a:avLst/>
            <a:gdLst/>
            <a:ahLst/>
            <a:cxnLst/>
            <a:rect r="r" b="b" t="t" l="l"/>
            <a:pathLst>
              <a:path h="1399747" w="1399747">
                <a:moveTo>
                  <a:pt x="0" y="0"/>
                </a:moveTo>
                <a:lnTo>
                  <a:pt x="1399747" y="0"/>
                </a:lnTo>
                <a:lnTo>
                  <a:pt x="1399747" y="1399747"/>
                </a:lnTo>
                <a:lnTo>
                  <a:pt x="0" y="139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05913" y="2276337"/>
            <a:ext cx="4938688" cy="5734326"/>
          </a:xfrm>
          <a:custGeom>
            <a:avLst/>
            <a:gdLst/>
            <a:ahLst/>
            <a:cxnLst/>
            <a:rect r="r" b="b" t="t" l="l"/>
            <a:pathLst>
              <a:path h="5734326" w="4938688">
                <a:moveTo>
                  <a:pt x="0" y="0"/>
                </a:moveTo>
                <a:lnTo>
                  <a:pt x="4938688" y="0"/>
                </a:lnTo>
                <a:lnTo>
                  <a:pt x="4938688" y="5734326"/>
                </a:lnTo>
                <a:lnTo>
                  <a:pt x="0" y="573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3705225"/>
            <a:ext cx="5592952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 Bold"/>
              </a:rPr>
              <a:t>Qual é o nosso produto?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5816" y="82163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Figma foi escolhido para criar o protótipo do aplicativo, permitindo o desenvolvimento colaborativo e iteração no design com feedback de toda a equipe.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5816" y="2934243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Google Sheets foi usadol para a criação dos relatórios de gestão.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094416" y="591436"/>
            <a:ext cx="1070739" cy="1606108"/>
          </a:xfrm>
          <a:custGeom>
            <a:avLst/>
            <a:gdLst/>
            <a:ahLst/>
            <a:cxnLst/>
            <a:rect r="r" b="b" t="t" l="l"/>
            <a:pathLst>
              <a:path h="1606108" w="1070739">
                <a:moveTo>
                  <a:pt x="0" y="0"/>
                </a:moveTo>
                <a:lnTo>
                  <a:pt x="1070739" y="0"/>
                </a:lnTo>
                <a:lnTo>
                  <a:pt x="1070739" y="1606108"/>
                </a:lnTo>
                <a:lnTo>
                  <a:pt x="0" y="160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54878" y="2519133"/>
            <a:ext cx="1149817" cy="1572374"/>
          </a:xfrm>
          <a:custGeom>
            <a:avLst/>
            <a:gdLst/>
            <a:ahLst/>
            <a:cxnLst/>
            <a:rect r="r" b="b" t="t" l="l"/>
            <a:pathLst>
              <a:path h="1572374" w="1149817">
                <a:moveTo>
                  <a:pt x="0" y="0"/>
                </a:moveTo>
                <a:lnTo>
                  <a:pt x="1149816" y="0"/>
                </a:lnTo>
                <a:lnTo>
                  <a:pt x="1149816" y="1572374"/>
                </a:lnTo>
                <a:lnTo>
                  <a:pt x="0" y="157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29912" y="6253537"/>
            <a:ext cx="1399747" cy="1426726"/>
          </a:xfrm>
          <a:custGeom>
            <a:avLst/>
            <a:gdLst/>
            <a:ahLst/>
            <a:cxnLst/>
            <a:rect r="r" b="b" t="t" l="l"/>
            <a:pathLst>
              <a:path h="1426726" w="1399747">
                <a:moveTo>
                  <a:pt x="0" y="0"/>
                </a:moveTo>
                <a:lnTo>
                  <a:pt x="1399747" y="0"/>
                </a:lnTo>
                <a:lnTo>
                  <a:pt x="1399747" y="1426726"/>
                </a:lnTo>
                <a:lnTo>
                  <a:pt x="0" y="142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-13106" t="-11723" r="-11949" b="-10967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58303" y="4415357"/>
            <a:ext cx="1514330" cy="1514330"/>
          </a:xfrm>
          <a:custGeom>
            <a:avLst/>
            <a:gdLst/>
            <a:ahLst/>
            <a:cxnLst/>
            <a:rect r="r" b="b" t="t" l="l"/>
            <a:pathLst>
              <a:path h="1514330" w="1514330">
                <a:moveTo>
                  <a:pt x="0" y="0"/>
                </a:moveTo>
                <a:lnTo>
                  <a:pt x="1514330" y="0"/>
                </a:lnTo>
                <a:lnTo>
                  <a:pt x="1514330" y="1514330"/>
                </a:lnTo>
                <a:lnTo>
                  <a:pt x="0" y="15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15595" y="8004113"/>
            <a:ext cx="1399747" cy="1399747"/>
          </a:xfrm>
          <a:custGeom>
            <a:avLst/>
            <a:gdLst/>
            <a:ahLst/>
            <a:cxnLst/>
            <a:rect r="r" b="b" t="t" l="l"/>
            <a:pathLst>
              <a:path h="1399747" w="1399747">
                <a:moveTo>
                  <a:pt x="0" y="0"/>
                </a:moveTo>
                <a:lnTo>
                  <a:pt x="1399747" y="0"/>
                </a:lnTo>
                <a:lnTo>
                  <a:pt x="1399747" y="1399747"/>
                </a:lnTo>
                <a:lnTo>
                  <a:pt x="0" y="139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94416" y="591436"/>
            <a:ext cx="1070739" cy="1606108"/>
          </a:xfrm>
          <a:custGeom>
            <a:avLst/>
            <a:gdLst/>
            <a:ahLst/>
            <a:cxnLst/>
            <a:rect r="r" b="b" t="t" l="l"/>
            <a:pathLst>
              <a:path h="1606108" w="1070739">
                <a:moveTo>
                  <a:pt x="0" y="0"/>
                </a:moveTo>
                <a:lnTo>
                  <a:pt x="1070739" y="0"/>
                </a:lnTo>
                <a:lnTo>
                  <a:pt x="1070739" y="1606108"/>
                </a:lnTo>
                <a:lnTo>
                  <a:pt x="0" y="160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4878" y="2519133"/>
            <a:ext cx="1149817" cy="1572374"/>
          </a:xfrm>
          <a:custGeom>
            <a:avLst/>
            <a:gdLst/>
            <a:ahLst/>
            <a:cxnLst/>
            <a:rect r="r" b="b" t="t" l="l"/>
            <a:pathLst>
              <a:path h="1572374" w="1149817">
                <a:moveTo>
                  <a:pt x="0" y="0"/>
                </a:moveTo>
                <a:lnTo>
                  <a:pt x="1149816" y="0"/>
                </a:lnTo>
                <a:lnTo>
                  <a:pt x="1149816" y="1572374"/>
                </a:lnTo>
                <a:lnTo>
                  <a:pt x="0" y="157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29912" y="6253537"/>
            <a:ext cx="1399747" cy="1426726"/>
          </a:xfrm>
          <a:custGeom>
            <a:avLst/>
            <a:gdLst/>
            <a:ahLst/>
            <a:cxnLst/>
            <a:rect r="r" b="b" t="t" l="l"/>
            <a:pathLst>
              <a:path h="1426726" w="1399747">
                <a:moveTo>
                  <a:pt x="0" y="0"/>
                </a:moveTo>
                <a:lnTo>
                  <a:pt x="1399747" y="0"/>
                </a:lnTo>
                <a:lnTo>
                  <a:pt x="1399747" y="1426726"/>
                </a:lnTo>
                <a:lnTo>
                  <a:pt x="0" y="142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</a:blip>
            <a:stretch>
              <a:fillRect l="-13106" t="-11723" r="-11949" b="-1096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58303" y="4415357"/>
            <a:ext cx="1514330" cy="1514330"/>
          </a:xfrm>
          <a:custGeom>
            <a:avLst/>
            <a:gdLst/>
            <a:ahLst/>
            <a:cxnLst/>
            <a:rect r="r" b="b" t="t" l="l"/>
            <a:pathLst>
              <a:path h="1514330" w="1514330">
                <a:moveTo>
                  <a:pt x="0" y="0"/>
                </a:moveTo>
                <a:lnTo>
                  <a:pt x="1514330" y="0"/>
                </a:lnTo>
                <a:lnTo>
                  <a:pt x="1514330" y="1514330"/>
                </a:lnTo>
                <a:lnTo>
                  <a:pt x="0" y="15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15595" y="8004113"/>
            <a:ext cx="1399747" cy="1399747"/>
          </a:xfrm>
          <a:custGeom>
            <a:avLst/>
            <a:gdLst/>
            <a:ahLst/>
            <a:cxnLst/>
            <a:rect r="r" b="b" t="t" l="l"/>
            <a:pathLst>
              <a:path h="1399747" w="1399747">
                <a:moveTo>
                  <a:pt x="0" y="0"/>
                </a:moveTo>
                <a:lnTo>
                  <a:pt x="1399747" y="0"/>
                </a:lnTo>
                <a:lnTo>
                  <a:pt x="1399747" y="1399747"/>
                </a:lnTo>
                <a:lnTo>
                  <a:pt x="0" y="139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95816" y="82163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Figma foi escolhido para criar o protótipo do aplicativo, permitindo o desenvolvimento colaborativo e iteração no design com feedback de toda a equipe.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5816" y="2934243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Google Sheets foi usadol para a criação dos relatórios de gestão.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3107" y="452501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GitHub foi utilizado para hospedar o repositório do projeto. Além disso, usamos o GitHub Projects para o gerenciamento da equipe.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94416" y="591436"/>
            <a:ext cx="1070739" cy="1606108"/>
          </a:xfrm>
          <a:custGeom>
            <a:avLst/>
            <a:gdLst/>
            <a:ahLst/>
            <a:cxnLst/>
            <a:rect r="r" b="b" t="t" l="l"/>
            <a:pathLst>
              <a:path h="1606108" w="1070739">
                <a:moveTo>
                  <a:pt x="0" y="0"/>
                </a:moveTo>
                <a:lnTo>
                  <a:pt x="1070739" y="0"/>
                </a:lnTo>
                <a:lnTo>
                  <a:pt x="1070739" y="1606108"/>
                </a:lnTo>
                <a:lnTo>
                  <a:pt x="0" y="160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4878" y="2519133"/>
            <a:ext cx="1149817" cy="1572374"/>
          </a:xfrm>
          <a:custGeom>
            <a:avLst/>
            <a:gdLst/>
            <a:ahLst/>
            <a:cxnLst/>
            <a:rect r="r" b="b" t="t" l="l"/>
            <a:pathLst>
              <a:path h="1572374" w="1149817">
                <a:moveTo>
                  <a:pt x="0" y="0"/>
                </a:moveTo>
                <a:lnTo>
                  <a:pt x="1149816" y="0"/>
                </a:lnTo>
                <a:lnTo>
                  <a:pt x="1149816" y="1572374"/>
                </a:lnTo>
                <a:lnTo>
                  <a:pt x="0" y="157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29912" y="6253537"/>
            <a:ext cx="1399747" cy="1426726"/>
          </a:xfrm>
          <a:custGeom>
            <a:avLst/>
            <a:gdLst/>
            <a:ahLst/>
            <a:cxnLst/>
            <a:rect r="r" b="b" t="t" l="l"/>
            <a:pathLst>
              <a:path h="1426726" w="1399747">
                <a:moveTo>
                  <a:pt x="0" y="0"/>
                </a:moveTo>
                <a:lnTo>
                  <a:pt x="1399747" y="0"/>
                </a:lnTo>
                <a:lnTo>
                  <a:pt x="1399747" y="1426726"/>
                </a:lnTo>
                <a:lnTo>
                  <a:pt x="0" y="142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06" t="-11723" r="-11949" b="-1096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58303" y="4415357"/>
            <a:ext cx="1514330" cy="1514330"/>
          </a:xfrm>
          <a:custGeom>
            <a:avLst/>
            <a:gdLst/>
            <a:ahLst/>
            <a:cxnLst/>
            <a:rect r="r" b="b" t="t" l="l"/>
            <a:pathLst>
              <a:path h="1514330" w="1514330">
                <a:moveTo>
                  <a:pt x="0" y="0"/>
                </a:moveTo>
                <a:lnTo>
                  <a:pt x="1514330" y="0"/>
                </a:lnTo>
                <a:lnTo>
                  <a:pt x="1514330" y="1514330"/>
                </a:lnTo>
                <a:lnTo>
                  <a:pt x="0" y="15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15595" y="8004113"/>
            <a:ext cx="1399747" cy="1399747"/>
          </a:xfrm>
          <a:custGeom>
            <a:avLst/>
            <a:gdLst/>
            <a:ahLst/>
            <a:cxnLst/>
            <a:rect r="r" b="b" t="t" l="l"/>
            <a:pathLst>
              <a:path h="1399747" w="1399747">
                <a:moveTo>
                  <a:pt x="0" y="0"/>
                </a:moveTo>
                <a:lnTo>
                  <a:pt x="1399747" y="0"/>
                </a:lnTo>
                <a:lnTo>
                  <a:pt x="1399747" y="1399747"/>
                </a:lnTo>
                <a:lnTo>
                  <a:pt x="0" y="139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95816" y="82163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Figma foi escolhido para criar o protótipo do aplicativo, permitindo o desenvolvimento colaborativo e iteração no design com feedback de toda a equipe.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5816" y="2934243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Google Sheets foi usadol para a criação dos relatórios de gestão.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3107" y="452501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GitHub foi utilizado para hospedar o repositório do projeto. Além disso, usamos o GitHub Projects para o gerenciamento da equipe.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3107" y="6548435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Utilizamos um grupo no WhatsApp para a comunicação diária da equipe.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94416" y="591436"/>
            <a:ext cx="1070739" cy="1606108"/>
          </a:xfrm>
          <a:custGeom>
            <a:avLst/>
            <a:gdLst/>
            <a:ahLst/>
            <a:cxnLst/>
            <a:rect r="r" b="b" t="t" l="l"/>
            <a:pathLst>
              <a:path h="1606108" w="1070739">
                <a:moveTo>
                  <a:pt x="0" y="0"/>
                </a:moveTo>
                <a:lnTo>
                  <a:pt x="1070739" y="0"/>
                </a:lnTo>
                <a:lnTo>
                  <a:pt x="1070739" y="1606108"/>
                </a:lnTo>
                <a:lnTo>
                  <a:pt x="0" y="160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54878" y="2519133"/>
            <a:ext cx="1149817" cy="1572374"/>
          </a:xfrm>
          <a:custGeom>
            <a:avLst/>
            <a:gdLst/>
            <a:ahLst/>
            <a:cxnLst/>
            <a:rect r="r" b="b" t="t" l="l"/>
            <a:pathLst>
              <a:path h="1572374" w="1149817">
                <a:moveTo>
                  <a:pt x="0" y="0"/>
                </a:moveTo>
                <a:lnTo>
                  <a:pt x="1149816" y="0"/>
                </a:lnTo>
                <a:lnTo>
                  <a:pt x="1149816" y="1572374"/>
                </a:lnTo>
                <a:lnTo>
                  <a:pt x="0" y="157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29912" y="6253537"/>
            <a:ext cx="1399747" cy="1426726"/>
          </a:xfrm>
          <a:custGeom>
            <a:avLst/>
            <a:gdLst/>
            <a:ahLst/>
            <a:cxnLst/>
            <a:rect r="r" b="b" t="t" l="l"/>
            <a:pathLst>
              <a:path h="1426726" w="1399747">
                <a:moveTo>
                  <a:pt x="0" y="0"/>
                </a:moveTo>
                <a:lnTo>
                  <a:pt x="1399747" y="0"/>
                </a:lnTo>
                <a:lnTo>
                  <a:pt x="1399747" y="1426726"/>
                </a:lnTo>
                <a:lnTo>
                  <a:pt x="0" y="1426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06" t="-11723" r="-11949" b="-1096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58303" y="4415357"/>
            <a:ext cx="1514330" cy="1514330"/>
          </a:xfrm>
          <a:custGeom>
            <a:avLst/>
            <a:gdLst/>
            <a:ahLst/>
            <a:cxnLst/>
            <a:rect r="r" b="b" t="t" l="l"/>
            <a:pathLst>
              <a:path h="1514330" w="1514330">
                <a:moveTo>
                  <a:pt x="0" y="0"/>
                </a:moveTo>
                <a:lnTo>
                  <a:pt x="1514330" y="0"/>
                </a:lnTo>
                <a:lnTo>
                  <a:pt x="1514330" y="1514330"/>
                </a:lnTo>
                <a:lnTo>
                  <a:pt x="0" y="15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15595" y="8004113"/>
            <a:ext cx="1399747" cy="1399747"/>
          </a:xfrm>
          <a:custGeom>
            <a:avLst/>
            <a:gdLst/>
            <a:ahLst/>
            <a:cxnLst/>
            <a:rect r="r" b="b" t="t" l="l"/>
            <a:pathLst>
              <a:path h="1399747" w="1399747">
                <a:moveTo>
                  <a:pt x="0" y="0"/>
                </a:moveTo>
                <a:lnTo>
                  <a:pt x="1399747" y="0"/>
                </a:lnTo>
                <a:lnTo>
                  <a:pt x="1399747" y="1399747"/>
                </a:lnTo>
                <a:lnTo>
                  <a:pt x="0" y="1399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95816" y="82163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Figma foi escolhido para criar o protótipo do aplicativo, permitindo o desenvolvimento colaborativo e iteração no design com feedback de toda a equipe.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95816" y="2934243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Google Sheets foi usadol para a criação dos relatórios de gestão.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3107" y="4525010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GitHub foi utilizado para hospedar o repositório do projeto. Além disso, usamos o GitHub Projects para o gerenciamento da equipe.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3107" y="6548435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Utilizamos um grupo no WhatsApp para a comunicação diária da equipe.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3107" y="8085496"/>
            <a:ext cx="770619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Usamos o Discord para nossas reuniões semanais. Criamos um servidor, com canais de texto para compartilhar links úteis e recursos importantes.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83762" y="5600700"/>
            <a:ext cx="1863413" cy="505451"/>
          </a:xfrm>
          <a:custGeom>
            <a:avLst/>
            <a:gdLst/>
            <a:ahLst/>
            <a:cxnLst/>
            <a:rect r="r" b="b" t="t" l="l"/>
            <a:pathLst>
              <a:path h="505451" w="1863413">
                <a:moveTo>
                  <a:pt x="0" y="0"/>
                </a:moveTo>
                <a:lnTo>
                  <a:pt x="1863413" y="0"/>
                </a:lnTo>
                <a:lnTo>
                  <a:pt x="1863413" y="505451"/>
                </a:lnTo>
                <a:lnTo>
                  <a:pt x="0" y="50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11223" y="4370444"/>
            <a:ext cx="1608492" cy="1604156"/>
          </a:xfrm>
          <a:custGeom>
            <a:avLst/>
            <a:gdLst/>
            <a:ahLst/>
            <a:cxnLst/>
            <a:rect r="r" b="b" t="t" l="l"/>
            <a:pathLst>
              <a:path h="1604156" w="1608492">
                <a:moveTo>
                  <a:pt x="0" y="0"/>
                </a:moveTo>
                <a:lnTo>
                  <a:pt x="1608491" y="0"/>
                </a:lnTo>
                <a:lnTo>
                  <a:pt x="1608491" y="1604156"/>
                </a:lnTo>
                <a:lnTo>
                  <a:pt x="0" y="16041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53107" y="4725035"/>
            <a:ext cx="770619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android Studio foi usado para a emulação do aplicativo.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47175" y="492738"/>
            <a:ext cx="7706193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O PostgreSQL foi escolhido como banco de dados principal devido à conformidade com ACID, escalabilidade, suporte a SQL avançado, garantindo robustez e segurança dos dados.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3107" y="2534193"/>
            <a:ext cx="7706193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"/>
              </a:rPr>
              <a:t>Utilizamos Redis para caching devido à sua alta velocidade de leitura e escrita, suporte a estruturas de dados complexas e funcionalidades de publish/subscribe.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683762" y="568754"/>
            <a:ext cx="1583349" cy="1651472"/>
          </a:xfrm>
          <a:custGeom>
            <a:avLst/>
            <a:gdLst/>
            <a:ahLst/>
            <a:cxnLst/>
            <a:rect r="r" b="b" t="t" l="l"/>
            <a:pathLst>
              <a:path h="1651472" w="1583349">
                <a:moveTo>
                  <a:pt x="0" y="0"/>
                </a:moveTo>
                <a:lnTo>
                  <a:pt x="1583348" y="0"/>
                </a:lnTo>
                <a:lnTo>
                  <a:pt x="1583348" y="1651472"/>
                </a:lnTo>
                <a:lnTo>
                  <a:pt x="0" y="1651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11223" y="2687702"/>
            <a:ext cx="1583349" cy="1330013"/>
          </a:xfrm>
          <a:custGeom>
            <a:avLst/>
            <a:gdLst/>
            <a:ahLst/>
            <a:cxnLst/>
            <a:rect r="r" b="b" t="t" l="l"/>
            <a:pathLst>
              <a:path h="1330013" w="1583349">
                <a:moveTo>
                  <a:pt x="0" y="0"/>
                </a:moveTo>
                <a:lnTo>
                  <a:pt x="1583348" y="0"/>
                </a:lnTo>
                <a:lnTo>
                  <a:pt x="1583348" y="1330013"/>
                </a:lnTo>
                <a:lnTo>
                  <a:pt x="0" y="13300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521270" cy="2269155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16471930" y="-142456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7431064" y="81383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38617" y="568402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55396" y="5240786"/>
            <a:ext cx="1933568" cy="1810523"/>
          </a:xfrm>
          <a:custGeom>
            <a:avLst/>
            <a:gdLst/>
            <a:ahLst/>
            <a:cxnLst/>
            <a:rect r="r" b="b" t="t" l="l"/>
            <a:pathLst>
              <a:path h="1810523" w="1933568">
                <a:moveTo>
                  <a:pt x="0" y="0"/>
                </a:moveTo>
                <a:lnTo>
                  <a:pt x="1933567" y="0"/>
                </a:lnTo>
                <a:lnTo>
                  <a:pt x="1933567" y="1810522"/>
                </a:lnTo>
                <a:lnTo>
                  <a:pt x="0" y="1810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7240" y="504825"/>
            <a:ext cx="122455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Arquitetura Cliente-Servidor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95784" y="5160469"/>
            <a:ext cx="5470091" cy="1971156"/>
          </a:xfrm>
          <a:custGeom>
            <a:avLst/>
            <a:gdLst/>
            <a:ahLst/>
            <a:cxnLst/>
            <a:rect r="r" b="b" t="t" l="l"/>
            <a:pathLst>
              <a:path h="1971156" w="5470091">
                <a:moveTo>
                  <a:pt x="0" y="0"/>
                </a:moveTo>
                <a:lnTo>
                  <a:pt x="5470091" y="0"/>
                </a:lnTo>
                <a:lnTo>
                  <a:pt x="5470091" y="1971156"/>
                </a:lnTo>
                <a:lnTo>
                  <a:pt x="0" y="19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6725165" y="5508841"/>
            <a:ext cx="310626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6725165" y="6757554"/>
            <a:ext cx="310626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1284171" y="6700404"/>
            <a:ext cx="488170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9587"/>
                </a:solidFill>
                <a:latin typeface="Poppins"/>
              </a:rPr>
              <a:t>API Rest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521270" cy="2269155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16471930" y="-142456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7431064" y="81383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38617" y="568402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55396" y="5240786"/>
            <a:ext cx="1933568" cy="1810523"/>
          </a:xfrm>
          <a:custGeom>
            <a:avLst/>
            <a:gdLst/>
            <a:ahLst/>
            <a:cxnLst/>
            <a:rect r="r" b="b" t="t" l="l"/>
            <a:pathLst>
              <a:path h="1810523" w="1933568">
                <a:moveTo>
                  <a:pt x="0" y="0"/>
                </a:moveTo>
                <a:lnTo>
                  <a:pt x="1933567" y="0"/>
                </a:lnTo>
                <a:lnTo>
                  <a:pt x="1933567" y="1810522"/>
                </a:lnTo>
                <a:lnTo>
                  <a:pt x="0" y="1810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7240" y="504825"/>
            <a:ext cx="122455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Arquitetura API REST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695784" y="5160469"/>
            <a:ext cx="5470091" cy="1971156"/>
          </a:xfrm>
          <a:custGeom>
            <a:avLst/>
            <a:gdLst/>
            <a:ahLst/>
            <a:cxnLst/>
            <a:rect r="r" b="b" t="t" l="l"/>
            <a:pathLst>
              <a:path h="1971156" w="5470091">
                <a:moveTo>
                  <a:pt x="0" y="0"/>
                </a:moveTo>
                <a:lnTo>
                  <a:pt x="5470091" y="0"/>
                </a:lnTo>
                <a:lnTo>
                  <a:pt x="5470091" y="1971156"/>
                </a:lnTo>
                <a:lnTo>
                  <a:pt x="0" y="19711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6725165" y="5508841"/>
            <a:ext cx="310626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6725165" y="6757554"/>
            <a:ext cx="310626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1284171" y="6700404"/>
            <a:ext cx="488170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009587"/>
                </a:solidFill>
                <a:latin typeface="Poppins"/>
              </a:rPr>
              <a:t>API Rest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9521270" cy="2269155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16471930" y="-142456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7431064" y="81383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38617" y="568402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7310" y="2701203"/>
            <a:ext cx="15471971" cy="6802225"/>
          </a:xfrm>
          <a:custGeom>
            <a:avLst/>
            <a:gdLst/>
            <a:ahLst/>
            <a:cxnLst/>
            <a:rect r="r" b="b" t="t" l="l"/>
            <a:pathLst>
              <a:path h="6802225" w="15471971">
                <a:moveTo>
                  <a:pt x="0" y="0"/>
                </a:moveTo>
                <a:lnTo>
                  <a:pt x="15471971" y="0"/>
                </a:lnTo>
                <a:lnTo>
                  <a:pt x="15471971" y="6802225"/>
                </a:lnTo>
                <a:lnTo>
                  <a:pt x="0" y="680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37240" y="504825"/>
            <a:ext cx="122455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Escalabilidade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9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0655" y="8981222"/>
            <a:ext cx="1537818" cy="554155"/>
          </a:xfrm>
          <a:custGeom>
            <a:avLst/>
            <a:gdLst/>
            <a:ahLst/>
            <a:cxnLst/>
            <a:rect r="r" b="b" t="t" l="l"/>
            <a:pathLst>
              <a:path h="554155" w="1537818">
                <a:moveTo>
                  <a:pt x="0" y="0"/>
                </a:moveTo>
                <a:lnTo>
                  <a:pt x="1537818" y="0"/>
                </a:lnTo>
                <a:lnTo>
                  <a:pt x="1537818" y="554156"/>
                </a:lnTo>
                <a:lnTo>
                  <a:pt x="0" y="554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47705" y="2053259"/>
            <a:ext cx="9851956" cy="5531497"/>
          </a:xfrm>
          <a:custGeom>
            <a:avLst/>
            <a:gdLst/>
            <a:ahLst/>
            <a:cxnLst/>
            <a:rect r="r" b="b" t="t" l="l"/>
            <a:pathLst>
              <a:path h="5531497" w="9851956">
                <a:moveTo>
                  <a:pt x="0" y="0"/>
                </a:moveTo>
                <a:lnTo>
                  <a:pt x="9851956" y="0"/>
                </a:lnTo>
                <a:lnTo>
                  <a:pt x="9851956" y="5531497"/>
                </a:lnTo>
                <a:lnTo>
                  <a:pt x="0" y="5531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9351" y="4884159"/>
            <a:ext cx="559295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Assincronismo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9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0655" y="8981222"/>
            <a:ext cx="1537818" cy="554155"/>
          </a:xfrm>
          <a:custGeom>
            <a:avLst/>
            <a:gdLst/>
            <a:ahLst/>
            <a:cxnLst/>
            <a:rect r="r" b="b" t="t" l="l"/>
            <a:pathLst>
              <a:path h="554155" w="1537818">
                <a:moveTo>
                  <a:pt x="0" y="0"/>
                </a:moveTo>
                <a:lnTo>
                  <a:pt x="1537818" y="0"/>
                </a:lnTo>
                <a:lnTo>
                  <a:pt x="1537818" y="554156"/>
                </a:lnTo>
                <a:lnTo>
                  <a:pt x="0" y="554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9351" y="4884159"/>
            <a:ext cx="559295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Assincronismo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28896" y="3546368"/>
            <a:ext cx="536133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881">
                <a:solidFill>
                  <a:srgbClr val="7441C7"/>
                </a:solidFill>
                <a:latin typeface="Poppins Bold"/>
              </a:rPr>
              <a:t>1.</a:t>
            </a:r>
            <a:r>
              <a:rPr lang="en-US" sz="4881">
                <a:solidFill>
                  <a:srgbClr val="7441C7"/>
                </a:solidFill>
                <a:latin typeface="Poppins"/>
              </a:rPr>
              <a:t> Multitarefas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28896" y="4733925"/>
            <a:ext cx="536133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881">
                <a:solidFill>
                  <a:srgbClr val="7441C7"/>
                </a:solidFill>
                <a:latin typeface="Poppins Bold"/>
              </a:rPr>
              <a:t>2.</a:t>
            </a:r>
            <a:r>
              <a:rPr lang="en-US" sz="4881">
                <a:solidFill>
                  <a:srgbClr val="7441C7"/>
                </a:solidFill>
                <a:latin typeface="Poppins"/>
              </a:rPr>
              <a:t> Eficiência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8896" y="5921482"/>
            <a:ext cx="536133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4881">
                <a:solidFill>
                  <a:srgbClr val="7441C7"/>
                </a:solidFill>
                <a:latin typeface="Poppins Bold"/>
              </a:rPr>
              <a:t>3.</a:t>
            </a:r>
            <a:r>
              <a:rPr lang="en-US" sz="4881">
                <a:solidFill>
                  <a:srgbClr val="7441C7"/>
                </a:solidFill>
                <a:latin typeface="Poppins"/>
              </a:rPr>
              <a:t> Escalabilidade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14047" y="3454686"/>
            <a:ext cx="14259906" cy="3377627"/>
            <a:chOff x="0" y="0"/>
            <a:chExt cx="19013207" cy="45035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50"/>
              <a:ext cx="19013207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Achei Barato: Descontos na Palma da sua Mão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18649"/>
              <a:ext cx="19013207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2798982" y="9355847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6" id="6"/>
          <p:cNvSpPr/>
          <p:nvPr/>
        </p:nvSpPr>
        <p:spPr>
          <a:xfrm rot="-5400000">
            <a:off x="14559245" y="-1380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7" id="7"/>
          <p:cNvSpPr/>
          <p:nvPr/>
        </p:nvSpPr>
        <p:spPr>
          <a:xfrm rot="5400000">
            <a:off x="1866448" y="8426074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8" id="8"/>
          <p:cNvSpPr/>
          <p:nvPr/>
        </p:nvSpPr>
        <p:spPr>
          <a:xfrm rot="-5400000">
            <a:off x="15491779" y="928392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9" id="9"/>
          <p:cNvSpPr/>
          <p:nvPr/>
        </p:nvSpPr>
        <p:spPr>
          <a:xfrm rot="5400000">
            <a:off x="933914" y="7496301"/>
            <a:ext cx="929773" cy="932534"/>
          </a:xfrm>
          <a:prstGeom prst="rect">
            <a:avLst/>
          </a:prstGeom>
          <a:solidFill>
            <a:srgbClr val="EA6D83"/>
          </a:solidFill>
        </p:spPr>
      </p:sp>
      <p:sp>
        <p:nvSpPr>
          <p:cNvPr name="AutoShape 10" id="10"/>
          <p:cNvSpPr/>
          <p:nvPr/>
        </p:nvSpPr>
        <p:spPr>
          <a:xfrm rot="-5400000">
            <a:off x="16424313" y="1858165"/>
            <a:ext cx="929773" cy="932534"/>
          </a:xfrm>
          <a:prstGeom prst="rect">
            <a:avLst/>
          </a:prstGeom>
          <a:solidFill>
            <a:srgbClr val="EA6D83"/>
          </a:solidFill>
        </p:spPr>
      </p:sp>
      <p:sp>
        <p:nvSpPr>
          <p:cNvPr name="AutoShape 11" id="11"/>
          <p:cNvSpPr/>
          <p:nvPr/>
        </p:nvSpPr>
        <p:spPr>
          <a:xfrm rot="5400000">
            <a:off x="1380" y="6566528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2" id="12"/>
          <p:cNvSpPr/>
          <p:nvPr/>
        </p:nvSpPr>
        <p:spPr>
          <a:xfrm rot="-5400000">
            <a:off x="17356847" y="2787938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3" id="13"/>
          <p:cNvSpPr/>
          <p:nvPr/>
        </p:nvSpPr>
        <p:spPr>
          <a:xfrm rot="5400000">
            <a:off x="1380" y="8426074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4" id="14"/>
          <p:cNvSpPr/>
          <p:nvPr/>
        </p:nvSpPr>
        <p:spPr>
          <a:xfrm rot="-5400000">
            <a:off x="17356847" y="928392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5" id="15"/>
          <p:cNvSpPr/>
          <p:nvPr/>
        </p:nvSpPr>
        <p:spPr>
          <a:xfrm rot="5400000">
            <a:off x="933914" y="9355847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6" id="16"/>
          <p:cNvSpPr/>
          <p:nvPr/>
        </p:nvSpPr>
        <p:spPr>
          <a:xfrm rot="-5400000">
            <a:off x="16424313" y="-1380"/>
            <a:ext cx="929773" cy="932534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7775711" y="1704876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753917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72091" y="6803739"/>
            <a:ext cx="12543818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7242C9"/>
                </a:solidFill>
                <a:latin typeface="Poppins"/>
              </a:rPr>
              <a:t>Achei Barato, um aplicativo para encontrar facilmente as melhores promoções nos mercados próximos de você. Economize tempo e dinheiro nas suas compras diárias!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9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0655" y="8981222"/>
            <a:ext cx="1537818" cy="554155"/>
          </a:xfrm>
          <a:custGeom>
            <a:avLst/>
            <a:gdLst/>
            <a:ahLst/>
            <a:cxnLst/>
            <a:rect r="r" b="b" t="t" l="l"/>
            <a:pathLst>
              <a:path h="554155" w="1537818">
                <a:moveTo>
                  <a:pt x="0" y="0"/>
                </a:moveTo>
                <a:lnTo>
                  <a:pt x="1537818" y="0"/>
                </a:lnTo>
                <a:lnTo>
                  <a:pt x="1537818" y="554156"/>
                </a:lnTo>
                <a:lnTo>
                  <a:pt x="0" y="554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9351" y="3969759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Background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Tasks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1882" y="803331"/>
            <a:ext cx="6637031" cy="1479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8"/>
              </a:lnSpc>
            </a:pPr>
            <a:r>
              <a:rPr lang="en-US" sz="4698">
                <a:solidFill>
                  <a:srgbClr val="000000"/>
                </a:solidFill>
                <a:latin typeface="Poppins"/>
              </a:rPr>
              <a:t>Cliente denúncia uma imagem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029718" y="3352708"/>
            <a:ext cx="7441360" cy="4614499"/>
            <a:chOff x="0" y="0"/>
            <a:chExt cx="9921813" cy="61526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82838" cy="2043930"/>
            </a:xfrm>
            <a:custGeom>
              <a:avLst/>
              <a:gdLst/>
              <a:ahLst/>
              <a:cxnLst/>
              <a:rect r="r" b="b" t="t" l="l"/>
              <a:pathLst>
                <a:path h="2043930" w="2182838">
                  <a:moveTo>
                    <a:pt x="0" y="0"/>
                  </a:moveTo>
                  <a:lnTo>
                    <a:pt x="2182838" y="0"/>
                  </a:lnTo>
                  <a:lnTo>
                    <a:pt x="2182838" y="2043930"/>
                  </a:lnTo>
                  <a:lnTo>
                    <a:pt x="0" y="2043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5" id="15"/>
            <p:cNvSpPr/>
            <p:nvPr/>
          </p:nvSpPr>
          <p:spPr>
            <a:xfrm>
              <a:off x="2381551" y="691650"/>
              <a:ext cx="498277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2444242" y="1328649"/>
              <a:ext cx="4851713" cy="17084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7" id="17"/>
            <p:cNvSpPr/>
            <p:nvPr/>
          </p:nvSpPr>
          <p:spPr>
            <a:xfrm flipH="true">
              <a:off x="6247161" y="2263559"/>
              <a:ext cx="2746154" cy="272261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8064817" y="93467"/>
              <a:ext cx="1856996" cy="1856996"/>
            </a:xfrm>
            <a:custGeom>
              <a:avLst/>
              <a:gdLst/>
              <a:ahLst/>
              <a:cxnLst/>
              <a:rect r="r" b="b" t="t" l="l"/>
              <a:pathLst>
                <a:path h="1856996" w="1856996">
                  <a:moveTo>
                    <a:pt x="0" y="0"/>
                  </a:moveTo>
                  <a:lnTo>
                    <a:pt x="1856996" y="0"/>
                  </a:lnTo>
                  <a:lnTo>
                    <a:pt x="1856996" y="1856996"/>
                  </a:lnTo>
                  <a:lnTo>
                    <a:pt x="0" y="1856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297423" y="3819691"/>
              <a:ext cx="2949738" cy="2332974"/>
            </a:xfrm>
            <a:custGeom>
              <a:avLst/>
              <a:gdLst/>
              <a:ahLst/>
              <a:cxnLst/>
              <a:rect r="r" b="b" t="t" l="l"/>
              <a:pathLst>
                <a:path h="2332974" w="2949738">
                  <a:moveTo>
                    <a:pt x="0" y="0"/>
                  </a:moveTo>
                  <a:lnTo>
                    <a:pt x="2949738" y="0"/>
                  </a:lnTo>
                  <a:lnTo>
                    <a:pt x="2949738" y="2332974"/>
                  </a:lnTo>
                  <a:lnTo>
                    <a:pt x="0" y="2332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7096493" y="3883951"/>
              <a:ext cx="2817688" cy="411767"/>
              <a:chOff x="0" y="0"/>
              <a:chExt cx="556580" cy="8133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56580" cy="81337"/>
              </a:xfrm>
              <a:custGeom>
                <a:avLst/>
                <a:gdLst/>
                <a:ahLst/>
                <a:cxnLst/>
                <a:rect r="r" b="b" t="t" l="l"/>
                <a:pathLst>
                  <a:path h="81337" w="556580">
                    <a:moveTo>
                      <a:pt x="0" y="0"/>
                    </a:moveTo>
                    <a:lnTo>
                      <a:pt x="556580" y="0"/>
                    </a:lnTo>
                    <a:lnTo>
                      <a:pt x="556580" y="81337"/>
                    </a:lnTo>
                    <a:lnTo>
                      <a:pt x="0" y="8133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556580" cy="1099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95956" y="3882968"/>
              <a:ext cx="2618226" cy="41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48"/>
                </a:lnSpc>
              </a:pPr>
              <a:r>
                <a:rPr lang="en-US" sz="1956">
                  <a:solidFill>
                    <a:srgbClr val="009587"/>
                  </a:solidFill>
                  <a:latin typeface="Poppins Bold"/>
                </a:rPr>
                <a:t>Executa BT 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9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60978" y="8928585"/>
            <a:ext cx="704245" cy="659430"/>
          </a:xfrm>
          <a:custGeom>
            <a:avLst/>
            <a:gdLst/>
            <a:ahLst/>
            <a:cxnLst/>
            <a:rect r="r" b="b" t="t" l="l"/>
            <a:pathLst>
              <a:path h="659430" w="704245">
                <a:moveTo>
                  <a:pt x="0" y="0"/>
                </a:moveTo>
                <a:lnTo>
                  <a:pt x="704245" y="0"/>
                </a:lnTo>
                <a:lnTo>
                  <a:pt x="704245" y="659430"/>
                </a:lnTo>
                <a:lnTo>
                  <a:pt x="0" y="659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86783" y="2592853"/>
            <a:ext cx="7548390" cy="4245970"/>
          </a:xfrm>
          <a:custGeom>
            <a:avLst/>
            <a:gdLst/>
            <a:ahLst/>
            <a:cxnLst/>
            <a:rect r="r" b="b" t="t" l="l"/>
            <a:pathLst>
              <a:path h="4245970" w="7548390">
                <a:moveTo>
                  <a:pt x="0" y="0"/>
                </a:moveTo>
                <a:lnTo>
                  <a:pt x="7548390" y="0"/>
                </a:lnTo>
                <a:lnTo>
                  <a:pt x="7548390" y="4245970"/>
                </a:lnTo>
                <a:lnTo>
                  <a:pt x="0" y="4245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9351" y="4884159"/>
            <a:ext cx="559295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Assincronismo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79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60978" y="8928585"/>
            <a:ext cx="704245" cy="659430"/>
          </a:xfrm>
          <a:custGeom>
            <a:avLst/>
            <a:gdLst/>
            <a:ahLst/>
            <a:cxnLst/>
            <a:rect r="r" b="b" t="t" l="l"/>
            <a:pathLst>
              <a:path h="659430" w="704245">
                <a:moveTo>
                  <a:pt x="0" y="0"/>
                </a:moveTo>
                <a:lnTo>
                  <a:pt x="704245" y="0"/>
                </a:lnTo>
                <a:lnTo>
                  <a:pt x="704245" y="659430"/>
                </a:lnTo>
                <a:lnTo>
                  <a:pt x="0" y="659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18393" y="2251079"/>
            <a:ext cx="10031888" cy="5796202"/>
          </a:xfrm>
          <a:custGeom>
            <a:avLst/>
            <a:gdLst/>
            <a:ahLst/>
            <a:cxnLst/>
            <a:rect r="r" b="b" t="t" l="l"/>
            <a:pathLst>
              <a:path h="5796202" w="10031888">
                <a:moveTo>
                  <a:pt x="0" y="0"/>
                </a:moveTo>
                <a:lnTo>
                  <a:pt x="10031888" y="0"/>
                </a:lnTo>
                <a:lnTo>
                  <a:pt x="10031888" y="5796201"/>
                </a:lnTo>
                <a:lnTo>
                  <a:pt x="0" y="5796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9351" y="4884159"/>
            <a:ext cx="559295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Organização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05449" y="1798228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82080" y="1771551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43764" y="1798228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8168257" y="1028700"/>
            <a:ext cx="8609413" cy="0"/>
          </a:xfrm>
          <a:prstGeom prst="line">
            <a:avLst/>
          </a:prstGeom>
          <a:ln cap="flat" w="9525">
            <a:solidFill>
              <a:srgbClr val="7242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168257" y="5898702"/>
            <a:ext cx="1886045" cy="188603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529942" y="5925378"/>
            <a:ext cx="1886045" cy="188603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2820" r="0" b="-20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3" id="13"/>
          <p:cNvSpPr/>
          <p:nvPr/>
        </p:nvSpPr>
        <p:spPr>
          <a:xfrm rot="0">
            <a:off x="8168257" y="5483459"/>
            <a:ext cx="8609413" cy="0"/>
          </a:xfrm>
          <a:prstGeom prst="line">
            <a:avLst/>
          </a:prstGeom>
          <a:ln cap="flat" w="9525">
            <a:solidFill>
              <a:srgbClr val="7242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5" id="15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6" id="16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7242C9">
              <a:alpha val="40000"/>
            </a:srgbClr>
          </a:solidFill>
        </p:spPr>
      </p:sp>
      <p:sp>
        <p:nvSpPr>
          <p:cNvPr name="AutoShape 17" id="17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7242C9">
              <a:alpha val="18824"/>
            </a:srgbClr>
          </a:solidFill>
        </p:spPr>
      </p:sp>
      <p:sp>
        <p:nvSpPr>
          <p:cNvPr name="AutoShape 18" id="18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9" id="19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14891626" y="5929013"/>
            <a:ext cx="1886045" cy="1886037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13074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1967905"/>
            <a:ext cx="6315050" cy="1299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60"/>
              </a:lnSpc>
            </a:pPr>
            <a:r>
              <a:rPr lang="en-US" sz="8600">
                <a:solidFill>
                  <a:srgbClr val="E97183"/>
                </a:solidFill>
                <a:latin typeface="Poppins"/>
              </a:rPr>
              <a:t>Nosso Time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075958" y="3966411"/>
            <a:ext cx="2821658" cy="737235"/>
            <a:chOff x="0" y="0"/>
            <a:chExt cx="3762211" cy="9829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Ana Flavia Moreira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Dev Back-End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6994" y="3966411"/>
            <a:ext cx="2821658" cy="737235"/>
            <a:chOff x="0" y="0"/>
            <a:chExt cx="3762211" cy="98298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Romeu Borges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Dev Full-Stack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437642" y="3966411"/>
            <a:ext cx="2821658" cy="737235"/>
            <a:chOff x="0" y="0"/>
            <a:chExt cx="3762211" cy="98298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Jeová Barbosa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Dev Front-End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062135" y="8093562"/>
            <a:ext cx="2821658" cy="737235"/>
            <a:chOff x="0" y="0"/>
            <a:chExt cx="3762211" cy="98298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Matheus Santos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UX/UI designer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33171" y="8093562"/>
            <a:ext cx="2821658" cy="737235"/>
            <a:chOff x="0" y="0"/>
            <a:chExt cx="3762211" cy="982980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Kalil Garcia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Dev Front-End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423819" y="8097197"/>
            <a:ext cx="2821658" cy="737235"/>
            <a:chOff x="0" y="0"/>
            <a:chExt cx="3762211" cy="982980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Cassio Coutinho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7242C9"/>
                  </a:solidFill>
                  <a:latin typeface="Didact Gothic"/>
                </a:rPr>
                <a:t>Dev Front-End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42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424507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2830049"/>
            <a:ext cx="1425295" cy="1415025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EA6D83"/>
          </a:solidFill>
        </p:spPr>
      </p:sp>
      <p:sp>
        <p:nvSpPr>
          <p:cNvPr name="AutoShape 5" id="5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6" id="6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EA6D83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8629212" y="5895636"/>
            <a:ext cx="1129338" cy="1126294"/>
          </a:xfrm>
          <a:custGeom>
            <a:avLst/>
            <a:gdLst/>
            <a:ahLst/>
            <a:cxnLst/>
            <a:rect r="r" b="b" t="t" l="l"/>
            <a:pathLst>
              <a:path h="1126294" w="1129338">
                <a:moveTo>
                  <a:pt x="0" y="0"/>
                </a:moveTo>
                <a:lnTo>
                  <a:pt x="1129339" y="0"/>
                </a:lnTo>
                <a:lnTo>
                  <a:pt x="1129339" y="1126294"/>
                </a:lnTo>
                <a:lnTo>
                  <a:pt x="0" y="1126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41945" y="1525124"/>
            <a:ext cx="12485407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5629AD"/>
                </a:solidFill>
                <a:latin typeface="Poppins Bold"/>
              </a:rPr>
              <a:t>Dificuldades no Desenvolvimento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64350" y="707512"/>
            <a:ext cx="3581198" cy="920596"/>
            <a:chOff x="0" y="0"/>
            <a:chExt cx="4774931" cy="12274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221" cy="1227461"/>
            </a:xfrm>
            <a:custGeom>
              <a:avLst/>
              <a:gdLst/>
              <a:ahLst/>
              <a:cxnLst/>
              <a:rect r="r" b="b" t="t" l="l"/>
              <a:pathLst>
                <a:path h="1227461" w="1040221">
                  <a:moveTo>
                    <a:pt x="0" y="0"/>
                  </a:moveTo>
                  <a:lnTo>
                    <a:pt x="1040221" y="0"/>
                  </a:lnTo>
                  <a:lnTo>
                    <a:pt x="1040221" y="1227461"/>
                  </a:lnTo>
                  <a:lnTo>
                    <a:pt x="0" y="1227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6160" y="345992"/>
              <a:ext cx="3648770" cy="468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1"/>
                </a:lnSpc>
                <a:spcBef>
                  <a:spcPct val="0"/>
                </a:spcBef>
              </a:pPr>
              <a:r>
                <a:rPr lang="en-US" sz="2001">
                  <a:solidFill>
                    <a:srgbClr val="7242C9"/>
                  </a:solidFill>
                  <a:latin typeface="Poppins Bold"/>
                </a:rPr>
                <a:t>Achei Barato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94274" y="5844302"/>
            <a:ext cx="1354893" cy="1177628"/>
          </a:xfrm>
          <a:custGeom>
            <a:avLst/>
            <a:gdLst/>
            <a:ahLst/>
            <a:cxnLst/>
            <a:rect r="r" b="b" t="t" l="l"/>
            <a:pathLst>
              <a:path h="1177628" w="1354893">
                <a:moveTo>
                  <a:pt x="0" y="0"/>
                </a:moveTo>
                <a:lnTo>
                  <a:pt x="1354894" y="0"/>
                </a:lnTo>
                <a:lnTo>
                  <a:pt x="1354894" y="1177628"/>
                </a:lnTo>
                <a:lnTo>
                  <a:pt x="0" y="117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0869" y="8404482"/>
            <a:ext cx="4881704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9ECF3"/>
                </a:solidFill>
                <a:latin typeface="Poppins"/>
              </a:rPr>
              <a:t>Equipe teve que aprender uma tecnologia do zero.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869" y="7023200"/>
            <a:ext cx="4881704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"/>
              </a:rPr>
              <a:t>Dificuldade com Framework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53029" y="8218745"/>
            <a:ext cx="4881704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9ECF3"/>
                </a:solidFill>
                <a:latin typeface="Poppins"/>
              </a:rPr>
              <a:t>Limitação no poder de processamento das máquinas dos membros da equipe.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03148" y="7023200"/>
            <a:ext cx="4881704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"/>
              </a:rPr>
              <a:t>Dificuldade com emulação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75427" y="7285138"/>
            <a:ext cx="488170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"/>
              </a:rPr>
              <a:t>Conciliar tempo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72934" y="8218745"/>
            <a:ext cx="4881704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9ECF3"/>
                </a:solidFill>
                <a:latin typeface="Poppins"/>
              </a:rPr>
              <a:t>Equipe teve dificuldade para dedicar tempo suficiente ao projeto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23289" y="8775232"/>
            <a:ext cx="765862" cy="768136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0">
            <a:off x="16757427" y="9543368"/>
            <a:ext cx="765862" cy="768136"/>
          </a:xfrm>
          <a:prstGeom prst="rect">
            <a:avLst/>
          </a:prstGeom>
          <a:solidFill>
            <a:srgbClr val="7242C9"/>
          </a:solid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273290" y="3174172"/>
          <a:ext cx="15741421" cy="5898458"/>
        </p:xfrm>
        <a:graphic>
          <a:graphicData uri="http://schemas.openxmlformats.org/drawingml/2006/table">
            <a:tbl>
              <a:tblPr/>
              <a:tblGrid>
                <a:gridCol w="7870710"/>
                <a:gridCol w="7870710"/>
              </a:tblGrid>
              <a:tr h="19661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"/>
                        </a:rPr>
                        <a:t>Possibilitar que os usuários façam publicações de promoções que encontraram em mercados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53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 Bold"/>
                        </a:rPr>
                        <a:t>Não foi implementado,</a:t>
                      </a:r>
                      <a:r>
                        <a:rPr lang="en-US" sz="2000">
                          <a:solidFill>
                            <a:srgbClr val="F9ECF3"/>
                          </a:solidFill>
                          <a:latin typeface="Poppins"/>
                        </a:rPr>
                        <a:t> por falta de tempo em pesquisar uma forma de filtrar o conteúdo postado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6D83"/>
                    </a:solidFill>
                  </a:tcPr>
                </a:tc>
              </a:tr>
              <a:tr h="19661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"/>
                        </a:rPr>
                        <a:t>Possibilitar que os mercados usem o sistema de ERP para cadastrar promoções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53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 Bold"/>
                        </a:rPr>
                        <a:t>Foi implementado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42C9"/>
                    </a:solidFill>
                  </a:tcPr>
                </a:tc>
              </a:tr>
              <a:tr h="196615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"/>
                        </a:rPr>
                        <a:t>Foi feita uma implementacao inicial de post de usuarios como estratégia pra atrair mercados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753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9ECF3"/>
                          </a:solidFill>
                          <a:latin typeface="Poppins Bold"/>
                        </a:rPr>
                        <a:t>Foi implementado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42C9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962025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7242C9"/>
                </a:solidFill>
                <a:latin typeface="Poppins Bold"/>
              </a:rPr>
              <a:t>Planejamento vs. Execução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53401" y="286407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98021" y="529233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53947"/>
            <a:ext cx="7825791" cy="3826526"/>
            <a:chOff x="0" y="0"/>
            <a:chExt cx="10434388" cy="51020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62"/>
              <a:ext cx="10434388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Planejamento vs. Execução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19521"/>
              <a:ext cx="10434388" cy="1482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7242C9"/>
                  </a:solidFill>
                  <a:latin typeface="Poppins"/>
                </a:rPr>
                <a:t>Gráfico dos requisitos funcionais implementados ou não, sendo no total 25 requisitos funcionais planejados, 18 foram feitos, 7 não.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07930" y="1074677"/>
            <a:ext cx="9860284" cy="76301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02400" y="1999751"/>
            <a:ext cx="9312298" cy="6651641"/>
          </a:xfrm>
          <a:custGeom>
            <a:avLst/>
            <a:gdLst/>
            <a:ahLst/>
            <a:cxnLst/>
            <a:rect r="r" b="b" t="t" l="l"/>
            <a:pathLst>
              <a:path h="6651641" w="9312298">
                <a:moveTo>
                  <a:pt x="0" y="0"/>
                </a:moveTo>
                <a:lnTo>
                  <a:pt x="9312298" y="0"/>
                </a:lnTo>
                <a:lnTo>
                  <a:pt x="9312298" y="6651642"/>
                </a:lnTo>
                <a:lnTo>
                  <a:pt x="0" y="665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623447"/>
            <a:ext cx="7825791" cy="3821287"/>
            <a:chOff x="0" y="0"/>
            <a:chExt cx="10434388" cy="509505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62"/>
              <a:ext cx="10434388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Pesquisa com os usuários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19521"/>
              <a:ext cx="10434388" cy="14755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7242C9"/>
                  </a:solidFill>
                  <a:latin typeface="Poppins"/>
                </a:rPr>
                <a:t>Feedback dos usuários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7242C9"/>
                  </a:solidFill>
                  <a:latin typeface="Poppins"/>
                </a:rPr>
                <a:t>Interação e Aprendizado</a:t>
              </a:r>
            </a:p>
            <a:p>
              <a:pPr algn="l" marL="496571" indent="-248285" lvl="1">
                <a:lnSpc>
                  <a:spcPts val="2990"/>
                </a:lnSpc>
                <a:buFont typeface="Arial"/>
                <a:buChar char="•"/>
              </a:pPr>
              <a:r>
                <a:rPr lang="en-US" sz="2300">
                  <a:solidFill>
                    <a:srgbClr val="7242C9"/>
                  </a:solidFill>
                  <a:latin typeface="Poppins"/>
                </a:rPr>
                <a:t>Métricas de sucesso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29992" y="2216223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9C6FC">
                    <a:alpha val="100000"/>
                  </a:srgbClr>
                </a:gs>
                <a:gs pos="100000">
                  <a:srgbClr val="F672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29992" y="6414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89B29">
                    <a:alpha val="100000"/>
                  </a:srgbClr>
                </a:gs>
                <a:gs pos="100000">
                  <a:srgbClr val="FF0F7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5633635" y="4075360"/>
            <a:ext cx="2137183" cy="3639890"/>
          </a:xfrm>
          <a:custGeom>
            <a:avLst/>
            <a:gdLst/>
            <a:ahLst/>
            <a:cxnLst/>
            <a:rect r="r" b="b" t="t" l="l"/>
            <a:pathLst>
              <a:path h="3639890" w="2137183">
                <a:moveTo>
                  <a:pt x="0" y="0"/>
                </a:moveTo>
                <a:lnTo>
                  <a:pt x="2137183" y="0"/>
                </a:lnTo>
                <a:lnTo>
                  <a:pt x="2137183" y="3639890"/>
                </a:lnTo>
                <a:lnTo>
                  <a:pt x="0" y="3639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6734" y="2216223"/>
            <a:ext cx="7825791" cy="1859137"/>
            <a:chOff x="0" y="0"/>
            <a:chExt cx="10434388" cy="24788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85762"/>
              <a:ext cx="10434388" cy="171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Feedback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93921"/>
              <a:ext cx="10434388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6734" y="3499994"/>
            <a:ext cx="7825791" cy="445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 Para avaliar a usabilidade e a aceitação do nosso aplicativo, disponibilizamos um protótipo para um grupo amostral de 109 pessoas. Os participantes forneceram feedback sobre diversos aspectos, como a interface do usuário, funcionalidade, design e experiência geral de uso.</a:t>
            </a: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 Os resultados foram fundamentais para identificar pontos fortes e áreas de melhoria. Este processo de escuta ativa e adaptação contínua é crucial para garantir que o aplicativo atenda às necessidades e expectativas dos usuários.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9543" y="1284799"/>
            <a:ext cx="5326998" cy="316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870">
                <a:solidFill>
                  <a:srgbClr val="7242C9"/>
                </a:solidFill>
                <a:latin typeface="Poppins"/>
              </a:rPr>
              <a:t>Mudança nas cores principais do aplicativo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734" y="1993282"/>
            <a:ext cx="7825791" cy="3078337"/>
            <a:chOff x="0" y="0"/>
            <a:chExt cx="10434388" cy="41044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62"/>
              <a:ext cx="10434388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Métricas de Sucesso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19521"/>
              <a:ext cx="10434388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6734" y="4781515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   Fizemos uma pesquisa com um grupo de 109 pessoas, onde 97,2% dos usuários afirmaram que gostam da proposta e usariam o aplicativo.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93508" y="1732781"/>
            <a:ext cx="7705793" cy="899128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433509" y="1131881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 Bold"/>
              </a:rPr>
              <a:t>Você usaria um aplicativo que oferece promoções e descontos de mercados locais na sua região?</a:t>
            </a:r>
          </a:p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109 respostas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705225"/>
            <a:ext cx="5592952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 Bold"/>
              </a:rPr>
              <a:t>Qual é o nosso produto?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7972" y="2727801"/>
            <a:ext cx="7825791" cy="477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É um aplicativo de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 consulta de promoções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, que tem a seguinte proposta: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Disponibilizar promoções facilmente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Conectar mercados com clientes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Proporcionar economia de tempo e dinheiro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734" y="1993282"/>
            <a:ext cx="7825791" cy="3078337"/>
            <a:chOff x="0" y="0"/>
            <a:chExt cx="10434388" cy="41044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62"/>
              <a:ext cx="10434388" cy="3336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Métricas de Sucesso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19521"/>
              <a:ext cx="10434388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6734" y="4865220"/>
            <a:ext cx="5822998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   Além de saber quantas pessoas utilizariam o aplicativo, também queríamos saber o que os usuários gostariam de ver em um app como o nosso.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3509" y="1131881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 Bold"/>
              </a:rPr>
              <a:t>Quais recursos você gostaria de ver em um aplicativo de promoções de mercados?</a:t>
            </a:r>
          </a:p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109 respostas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86568" y="1675051"/>
            <a:ext cx="13419744" cy="89863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6734" y="2602882"/>
            <a:ext cx="7825791" cy="1859137"/>
            <a:chOff x="0" y="0"/>
            <a:chExt cx="10434388" cy="247885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62"/>
              <a:ext cx="10434388" cy="1711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7242C9"/>
                  </a:solidFill>
                  <a:latin typeface="Poppins Bold"/>
                </a:rPr>
                <a:t> Aprendizado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93921"/>
              <a:ext cx="10434388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6433" y="4189781"/>
            <a:ext cx="5822998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  Desta forma, conseguimos saber onde erramos, onde acertamos e o que podemos melhorar.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16858" y="3302729"/>
            <a:ext cx="2771142" cy="272957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317787" y="477577"/>
            <a:ext cx="4771239" cy="9684430"/>
            <a:chOff x="0" y="0"/>
            <a:chExt cx="1256623" cy="25506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6623" cy="2550632"/>
            </a:xfrm>
            <a:custGeom>
              <a:avLst/>
              <a:gdLst/>
              <a:ahLst/>
              <a:cxnLst/>
              <a:rect r="r" b="b" t="t" l="l"/>
              <a:pathLst>
                <a:path h="2550632" w="1256623">
                  <a:moveTo>
                    <a:pt x="82754" y="0"/>
                  </a:moveTo>
                  <a:lnTo>
                    <a:pt x="1173869" y="0"/>
                  </a:lnTo>
                  <a:cubicBezTo>
                    <a:pt x="1219572" y="0"/>
                    <a:pt x="1256623" y="37050"/>
                    <a:pt x="1256623" y="82754"/>
                  </a:cubicBezTo>
                  <a:lnTo>
                    <a:pt x="1256623" y="2467878"/>
                  </a:lnTo>
                  <a:cubicBezTo>
                    <a:pt x="1256623" y="2513582"/>
                    <a:pt x="1219572" y="2550632"/>
                    <a:pt x="1173869" y="2550632"/>
                  </a:cubicBezTo>
                  <a:lnTo>
                    <a:pt x="82754" y="2550632"/>
                  </a:lnTo>
                  <a:cubicBezTo>
                    <a:pt x="37050" y="2550632"/>
                    <a:pt x="0" y="2513582"/>
                    <a:pt x="0" y="2467878"/>
                  </a:cubicBezTo>
                  <a:lnTo>
                    <a:pt x="0" y="82754"/>
                  </a:lnTo>
                  <a:cubicBezTo>
                    <a:pt x="0" y="37050"/>
                    <a:pt x="37050" y="0"/>
                    <a:pt x="82754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256623" cy="2579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88382" y="510610"/>
            <a:ext cx="9607722" cy="831381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2952" y="2163471"/>
            <a:ext cx="4884835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 Bold"/>
              </a:rPr>
              <a:t>Ao ver esta tela, o que você pensa que seja sua função?</a:t>
            </a:r>
          </a:p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109 respostas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074977" y="238788"/>
            <a:ext cx="4890482" cy="9809423"/>
            <a:chOff x="0" y="0"/>
            <a:chExt cx="6520643" cy="130792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20643" cy="13079231"/>
            </a:xfrm>
            <a:custGeom>
              <a:avLst/>
              <a:gdLst/>
              <a:ahLst/>
              <a:cxnLst/>
              <a:rect r="r" b="b" t="t" l="l"/>
              <a:pathLst>
                <a:path h="13079231" w="6520643">
                  <a:moveTo>
                    <a:pt x="0" y="0"/>
                  </a:moveTo>
                  <a:lnTo>
                    <a:pt x="6520643" y="0"/>
                  </a:lnTo>
                  <a:lnTo>
                    <a:pt x="6520643" y="13079231"/>
                  </a:lnTo>
                  <a:lnTo>
                    <a:pt x="0" y="13079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13673" y="433834"/>
            <a:ext cx="6864827" cy="871946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2952" y="2163471"/>
            <a:ext cx="4884835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 Bold"/>
              </a:rPr>
              <a:t>Ao ver esta tela, o que você pensa que seja sua função?</a:t>
            </a:r>
          </a:p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109 respostas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317787" y="477577"/>
            <a:ext cx="4771239" cy="9684430"/>
            <a:chOff x="0" y="0"/>
            <a:chExt cx="1256623" cy="2550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6623" cy="2550632"/>
            </a:xfrm>
            <a:custGeom>
              <a:avLst/>
              <a:gdLst/>
              <a:ahLst/>
              <a:cxnLst/>
              <a:rect r="r" b="b" t="t" l="l"/>
              <a:pathLst>
                <a:path h="2550632" w="1256623">
                  <a:moveTo>
                    <a:pt x="82754" y="0"/>
                  </a:moveTo>
                  <a:lnTo>
                    <a:pt x="1173869" y="0"/>
                  </a:lnTo>
                  <a:cubicBezTo>
                    <a:pt x="1219572" y="0"/>
                    <a:pt x="1256623" y="37050"/>
                    <a:pt x="1256623" y="82754"/>
                  </a:cubicBezTo>
                  <a:lnTo>
                    <a:pt x="1256623" y="2467878"/>
                  </a:lnTo>
                  <a:cubicBezTo>
                    <a:pt x="1256623" y="2513582"/>
                    <a:pt x="1219572" y="2550632"/>
                    <a:pt x="1173869" y="2550632"/>
                  </a:cubicBezTo>
                  <a:lnTo>
                    <a:pt x="82754" y="2550632"/>
                  </a:lnTo>
                  <a:cubicBezTo>
                    <a:pt x="37050" y="2550632"/>
                    <a:pt x="0" y="2513582"/>
                    <a:pt x="0" y="2467878"/>
                  </a:cubicBezTo>
                  <a:lnTo>
                    <a:pt x="0" y="82754"/>
                  </a:lnTo>
                  <a:cubicBezTo>
                    <a:pt x="0" y="37050"/>
                    <a:pt x="37050" y="0"/>
                    <a:pt x="82754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56623" cy="2579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80288" y="238788"/>
            <a:ext cx="4890482" cy="9809423"/>
            <a:chOff x="0" y="0"/>
            <a:chExt cx="6520643" cy="130792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0643" cy="13079231"/>
            </a:xfrm>
            <a:custGeom>
              <a:avLst/>
              <a:gdLst/>
              <a:ahLst/>
              <a:cxnLst/>
              <a:rect r="r" b="b" t="t" l="l"/>
              <a:pathLst>
                <a:path h="13079231" w="6520643">
                  <a:moveTo>
                    <a:pt x="0" y="0"/>
                  </a:moveTo>
                  <a:lnTo>
                    <a:pt x="6520643" y="0"/>
                  </a:lnTo>
                  <a:lnTo>
                    <a:pt x="6520643" y="13079231"/>
                  </a:lnTo>
                  <a:lnTo>
                    <a:pt x="0" y="13079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07391" y="841363"/>
            <a:ext cx="4289656" cy="8604275"/>
            <a:chOff x="0" y="0"/>
            <a:chExt cx="5719542" cy="11472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9542" cy="11472366"/>
            </a:xfrm>
            <a:custGeom>
              <a:avLst/>
              <a:gdLst/>
              <a:ahLst/>
              <a:cxnLst/>
              <a:rect r="r" b="b" t="t" l="l"/>
              <a:pathLst>
                <a:path h="11472366" w="5719542">
                  <a:moveTo>
                    <a:pt x="0" y="0"/>
                  </a:moveTo>
                  <a:lnTo>
                    <a:pt x="5719542" y="0"/>
                  </a:lnTo>
                  <a:lnTo>
                    <a:pt x="5719542" y="11472366"/>
                  </a:lnTo>
                  <a:lnTo>
                    <a:pt x="0" y="1147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98113" y="841363"/>
            <a:ext cx="4289656" cy="8604275"/>
            <a:chOff x="0" y="0"/>
            <a:chExt cx="5719542" cy="11472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19542" cy="11472366"/>
            </a:xfrm>
            <a:custGeom>
              <a:avLst/>
              <a:gdLst/>
              <a:ahLst/>
              <a:cxnLst/>
              <a:rect r="r" b="b" t="t" l="l"/>
              <a:pathLst>
                <a:path h="11472366" w="5719542">
                  <a:moveTo>
                    <a:pt x="0" y="0"/>
                  </a:moveTo>
                  <a:lnTo>
                    <a:pt x="5719542" y="0"/>
                  </a:lnTo>
                  <a:lnTo>
                    <a:pt x="5719542" y="11472366"/>
                  </a:lnTo>
                  <a:lnTo>
                    <a:pt x="0" y="1147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952" y="2349209"/>
            <a:ext cx="4884835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7242C9"/>
                </a:solidFill>
                <a:latin typeface="Poppins"/>
              </a:rPr>
              <a:t>Divulgação do formulário foi feita em redes sociais e com amigos.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AutoShape 9" id="9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10" id="10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81603" y="2193401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4" y="0"/>
                </a:lnTo>
                <a:lnTo>
                  <a:pt x="8324794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8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424507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2830049"/>
            <a:ext cx="1425295" cy="1415025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4" id="4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5" id="5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AutoShape 6" id="6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4753A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3941945" y="1525124"/>
            <a:ext cx="1248540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7242C9"/>
                </a:solidFill>
                <a:latin typeface="Poppins Bold"/>
              </a:rPr>
              <a:t>Organização da equipe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864350" y="707512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08970" y="950338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809762" y="4926319"/>
            <a:ext cx="2906805" cy="2387214"/>
          </a:xfrm>
          <a:custGeom>
            <a:avLst/>
            <a:gdLst/>
            <a:ahLst/>
            <a:cxnLst/>
            <a:rect r="r" b="b" t="t" l="l"/>
            <a:pathLst>
              <a:path h="2387214" w="2906805">
                <a:moveTo>
                  <a:pt x="0" y="0"/>
                </a:moveTo>
                <a:lnTo>
                  <a:pt x="2906805" y="0"/>
                </a:lnTo>
                <a:lnTo>
                  <a:pt x="2906805" y="2387214"/>
                </a:lnTo>
                <a:lnTo>
                  <a:pt x="0" y="2387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75315" y="8023672"/>
            <a:ext cx="5339583" cy="123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515">
                <a:solidFill>
                  <a:srgbClr val="F9ECF3"/>
                </a:solidFill>
                <a:latin typeface="Poppins"/>
              </a:rPr>
              <a:t>Todos os objetivos foram planejados para o tempo de 15 dias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80793" y="7361460"/>
            <a:ext cx="5339583" cy="59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F9ECF3"/>
                </a:solidFill>
                <a:latin typeface="Poppins"/>
              </a:rPr>
              <a:t>Sprints Quinzenais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933976" y="4926319"/>
            <a:ext cx="3607718" cy="2029342"/>
          </a:xfrm>
          <a:custGeom>
            <a:avLst/>
            <a:gdLst/>
            <a:ahLst/>
            <a:cxnLst/>
            <a:rect r="r" b="b" t="t" l="l"/>
            <a:pathLst>
              <a:path h="2029342" w="3607718">
                <a:moveTo>
                  <a:pt x="0" y="0"/>
                </a:moveTo>
                <a:lnTo>
                  <a:pt x="3607719" y="0"/>
                </a:lnTo>
                <a:lnTo>
                  <a:pt x="3607719" y="2029342"/>
                </a:lnTo>
                <a:lnTo>
                  <a:pt x="0" y="20293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562987" y="7773035"/>
            <a:ext cx="6349698" cy="148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F9ECF3"/>
                </a:solidFill>
                <a:latin typeface="Poppins"/>
              </a:rPr>
              <a:t>Semanalmente</a:t>
            </a:r>
            <a:r>
              <a:rPr lang="en-US" sz="2300">
                <a:solidFill>
                  <a:srgbClr val="F9ECF3"/>
                </a:solidFill>
                <a:latin typeface="Poppins"/>
              </a:rPr>
              <a:t>, houveram reuniões de planejamento para definir metas semanais, priorizar tarefas e acompanhar o progresso.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96984" y="7160448"/>
            <a:ext cx="488170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"/>
              </a:rPr>
              <a:t>Reuniões semanais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3775" y="2284117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65460" y="2310794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822933" y="5678042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184617" y="5704718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2820" r="0" b="-20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0" id="10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1" id="11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7242C9">
              <a:alpha val="40000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7242C9">
              <a:alpha val="18824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5" id="15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511101" y="5704718"/>
            <a:ext cx="1886045" cy="1886037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1660238" y="5847545"/>
            <a:ext cx="1587769" cy="1547031"/>
            <a:chOff x="0" y="0"/>
            <a:chExt cx="2117026" cy="2062708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242024" y="252338"/>
              <a:ext cx="1380639" cy="1314633"/>
              <a:chOff x="0" y="0"/>
              <a:chExt cx="2550160" cy="24282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24130" y="34290"/>
                <a:ext cx="2493010" cy="2355850"/>
              </a:xfrm>
              <a:custGeom>
                <a:avLst/>
                <a:gdLst/>
                <a:ahLst/>
                <a:cxnLst/>
                <a:rect r="r" b="b" t="t" l="l"/>
                <a:pathLst>
                  <a:path h="2355850" w="2493010">
                    <a:moveTo>
                      <a:pt x="2100580" y="562610"/>
                    </a:moveTo>
                    <a:cubicBezTo>
                      <a:pt x="2115820" y="481330"/>
                      <a:pt x="2112010" y="474980"/>
                      <a:pt x="2106930" y="463550"/>
                    </a:cubicBezTo>
                    <a:cubicBezTo>
                      <a:pt x="2100580" y="447040"/>
                      <a:pt x="2091690" y="426720"/>
                      <a:pt x="2075180" y="405130"/>
                    </a:cubicBezTo>
                    <a:cubicBezTo>
                      <a:pt x="2049780" y="369570"/>
                      <a:pt x="2007870" y="312420"/>
                      <a:pt x="1955800" y="275590"/>
                    </a:cubicBezTo>
                    <a:cubicBezTo>
                      <a:pt x="1891030" y="229870"/>
                      <a:pt x="1802130" y="200660"/>
                      <a:pt x="1703070" y="170180"/>
                    </a:cubicBezTo>
                    <a:cubicBezTo>
                      <a:pt x="1572260" y="129540"/>
                      <a:pt x="1390650" y="90170"/>
                      <a:pt x="1233170" y="73660"/>
                    </a:cubicBezTo>
                    <a:cubicBezTo>
                      <a:pt x="1076960" y="57150"/>
                      <a:pt x="872490" y="49530"/>
                      <a:pt x="762000" y="67310"/>
                    </a:cubicBezTo>
                    <a:cubicBezTo>
                      <a:pt x="698500" y="77470"/>
                      <a:pt x="661670" y="92710"/>
                      <a:pt x="615950" y="118110"/>
                    </a:cubicBezTo>
                    <a:cubicBezTo>
                      <a:pt x="566420" y="146050"/>
                      <a:pt x="523240" y="189230"/>
                      <a:pt x="474980" y="232410"/>
                    </a:cubicBezTo>
                    <a:cubicBezTo>
                      <a:pt x="420370" y="280670"/>
                      <a:pt x="358140" y="336550"/>
                      <a:pt x="303530" y="394970"/>
                    </a:cubicBezTo>
                    <a:cubicBezTo>
                      <a:pt x="246380" y="457200"/>
                      <a:pt x="180340" y="524510"/>
                      <a:pt x="143510" y="598170"/>
                    </a:cubicBezTo>
                    <a:cubicBezTo>
                      <a:pt x="107950" y="668020"/>
                      <a:pt x="95250" y="731520"/>
                      <a:pt x="82550" y="828040"/>
                    </a:cubicBezTo>
                    <a:cubicBezTo>
                      <a:pt x="60960" y="984250"/>
                      <a:pt x="50800" y="1311910"/>
                      <a:pt x="77470" y="1455420"/>
                    </a:cubicBezTo>
                    <a:cubicBezTo>
                      <a:pt x="91440" y="1534160"/>
                      <a:pt x="114300" y="1569720"/>
                      <a:pt x="146050" y="1630680"/>
                    </a:cubicBezTo>
                    <a:cubicBezTo>
                      <a:pt x="184150" y="1708150"/>
                      <a:pt x="241300" y="1795780"/>
                      <a:pt x="300990" y="1874520"/>
                    </a:cubicBezTo>
                    <a:cubicBezTo>
                      <a:pt x="363220" y="1957070"/>
                      <a:pt x="454660" y="2059940"/>
                      <a:pt x="514350" y="2112010"/>
                    </a:cubicBezTo>
                    <a:cubicBezTo>
                      <a:pt x="549910" y="2143760"/>
                      <a:pt x="562610" y="2157730"/>
                      <a:pt x="608330" y="2178050"/>
                    </a:cubicBezTo>
                    <a:cubicBezTo>
                      <a:pt x="695960" y="2218690"/>
                      <a:pt x="889000" y="2268220"/>
                      <a:pt x="1029970" y="2287270"/>
                    </a:cubicBezTo>
                    <a:cubicBezTo>
                      <a:pt x="1168400" y="2305050"/>
                      <a:pt x="1332230" y="2305050"/>
                      <a:pt x="1443990" y="2292350"/>
                    </a:cubicBezTo>
                    <a:cubicBezTo>
                      <a:pt x="1521460" y="2283460"/>
                      <a:pt x="1570990" y="2256790"/>
                      <a:pt x="1637030" y="2244090"/>
                    </a:cubicBezTo>
                    <a:cubicBezTo>
                      <a:pt x="1705610" y="2230120"/>
                      <a:pt x="1785620" y="2227580"/>
                      <a:pt x="1849120" y="2212340"/>
                    </a:cubicBezTo>
                    <a:cubicBezTo>
                      <a:pt x="1902460" y="2200910"/>
                      <a:pt x="1950720" y="2183130"/>
                      <a:pt x="1995170" y="2165350"/>
                    </a:cubicBezTo>
                    <a:cubicBezTo>
                      <a:pt x="2032000" y="2150110"/>
                      <a:pt x="2063750" y="2141220"/>
                      <a:pt x="2096770" y="2117090"/>
                    </a:cubicBezTo>
                    <a:cubicBezTo>
                      <a:pt x="2134870" y="2089150"/>
                      <a:pt x="2180590" y="2035810"/>
                      <a:pt x="2203450" y="2000250"/>
                    </a:cubicBezTo>
                    <a:cubicBezTo>
                      <a:pt x="2219960" y="1976120"/>
                      <a:pt x="2222500" y="1968500"/>
                      <a:pt x="2235200" y="1934210"/>
                    </a:cubicBezTo>
                    <a:cubicBezTo>
                      <a:pt x="2273300" y="1833880"/>
                      <a:pt x="2387600" y="1493520"/>
                      <a:pt x="2415540" y="1322070"/>
                    </a:cubicBezTo>
                    <a:cubicBezTo>
                      <a:pt x="2434590" y="1203960"/>
                      <a:pt x="2448560" y="1106170"/>
                      <a:pt x="2424430" y="1013460"/>
                    </a:cubicBezTo>
                    <a:cubicBezTo>
                      <a:pt x="2402840" y="927100"/>
                      <a:pt x="2330450" y="834390"/>
                      <a:pt x="2289810" y="778510"/>
                    </a:cubicBezTo>
                    <a:cubicBezTo>
                      <a:pt x="2265680" y="745490"/>
                      <a:pt x="2242820" y="732790"/>
                      <a:pt x="2222500" y="703580"/>
                    </a:cubicBezTo>
                    <a:cubicBezTo>
                      <a:pt x="2200910" y="671830"/>
                      <a:pt x="2186940" y="623570"/>
                      <a:pt x="2166620" y="594360"/>
                    </a:cubicBezTo>
                    <a:cubicBezTo>
                      <a:pt x="2152650" y="571500"/>
                      <a:pt x="2127250" y="554990"/>
                      <a:pt x="2122170" y="539750"/>
                    </a:cubicBezTo>
                    <a:cubicBezTo>
                      <a:pt x="2119630" y="530860"/>
                      <a:pt x="2119630" y="521970"/>
                      <a:pt x="2123440" y="516890"/>
                    </a:cubicBezTo>
                    <a:cubicBezTo>
                      <a:pt x="2127250" y="510540"/>
                      <a:pt x="2136140" y="504190"/>
                      <a:pt x="2143760" y="504190"/>
                    </a:cubicBezTo>
                    <a:cubicBezTo>
                      <a:pt x="2150110" y="504190"/>
                      <a:pt x="2161540" y="508000"/>
                      <a:pt x="2165350" y="514350"/>
                    </a:cubicBezTo>
                    <a:cubicBezTo>
                      <a:pt x="2169160" y="520700"/>
                      <a:pt x="2169160" y="538480"/>
                      <a:pt x="2165350" y="544830"/>
                    </a:cubicBezTo>
                    <a:cubicBezTo>
                      <a:pt x="2161540" y="551180"/>
                      <a:pt x="2150110" y="554990"/>
                      <a:pt x="2143760" y="554990"/>
                    </a:cubicBezTo>
                    <a:cubicBezTo>
                      <a:pt x="2136140" y="554990"/>
                      <a:pt x="2125980" y="548640"/>
                      <a:pt x="2123440" y="542290"/>
                    </a:cubicBezTo>
                    <a:cubicBezTo>
                      <a:pt x="2119630" y="535940"/>
                      <a:pt x="2122170" y="518160"/>
                      <a:pt x="2125980" y="511810"/>
                    </a:cubicBezTo>
                    <a:cubicBezTo>
                      <a:pt x="2131060" y="506730"/>
                      <a:pt x="2141220" y="502920"/>
                      <a:pt x="2148840" y="504190"/>
                    </a:cubicBezTo>
                    <a:cubicBezTo>
                      <a:pt x="2162810" y="506730"/>
                      <a:pt x="2179320" y="525780"/>
                      <a:pt x="2194560" y="544830"/>
                    </a:cubicBezTo>
                    <a:cubicBezTo>
                      <a:pt x="2217420" y="574040"/>
                      <a:pt x="2236470" y="636270"/>
                      <a:pt x="2259330" y="669290"/>
                    </a:cubicBezTo>
                    <a:cubicBezTo>
                      <a:pt x="2278380" y="695960"/>
                      <a:pt x="2298700" y="707390"/>
                      <a:pt x="2319020" y="734060"/>
                    </a:cubicBezTo>
                    <a:cubicBezTo>
                      <a:pt x="2346960" y="769620"/>
                      <a:pt x="2377440" y="820420"/>
                      <a:pt x="2404110" y="866140"/>
                    </a:cubicBezTo>
                    <a:cubicBezTo>
                      <a:pt x="2429510" y="911860"/>
                      <a:pt x="2461260" y="951230"/>
                      <a:pt x="2475230" y="1010920"/>
                    </a:cubicBezTo>
                    <a:cubicBezTo>
                      <a:pt x="2493010" y="1089660"/>
                      <a:pt x="2482850" y="1211580"/>
                      <a:pt x="2470150" y="1308100"/>
                    </a:cubicBezTo>
                    <a:cubicBezTo>
                      <a:pt x="2457450" y="1402080"/>
                      <a:pt x="2429510" y="1484630"/>
                      <a:pt x="2399030" y="1584960"/>
                    </a:cubicBezTo>
                    <a:cubicBezTo>
                      <a:pt x="2362200" y="1710690"/>
                      <a:pt x="2313940" y="1903730"/>
                      <a:pt x="2258060" y="2004060"/>
                    </a:cubicBezTo>
                    <a:cubicBezTo>
                      <a:pt x="2223770" y="2067560"/>
                      <a:pt x="2186940" y="2110740"/>
                      <a:pt x="2142490" y="2146300"/>
                    </a:cubicBezTo>
                    <a:cubicBezTo>
                      <a:pt x="2103120" y="2178050"/>
                      <a:pt x="2058670" y="2194560"/>
                      <a:pt x="2011680" y="2213610"/>
                    </a:cubicBezTo>
                    <a:cubicBezTo>
                      <a:pt x="1962150" y="2233930"/>
                      <a:pt x="1908810" y="2250440"/>
                      <a:pt x="1852930" y="2263140"/>
                    </a:cubicBezTo>
                    <a:cubicBezTo>
                      <a:pt x="1790700" y="2277110"/>
                      <a:pt x="1720850" y="2278380"/>
                      <a:pt x="1653540" y="2292350"/>
                    </a:cubicBezTo>
                    <a:cubicBezTo>
                      <a:pt x="1583690" y="2305050"/>
                      <a:pt x="1526540" y="2334260"/>
                      <a:pt x="1443990" y="2343150"/>
                    </a:cubicBezTo>
                    <a:cubicBezTo>
                      <a:pt x="1328420" y="2355850"/>
                      <a:pt x="1159510" y="2355850"/>
                      <a:pt x="1018540" y="2336800"/>
                    </a:cubicBezTo>
                    <a:cubicBezTo>
                      <a:pt x="872490" y="2316480"/>
                      <a:pt x="675640" y="2265680"/>
                      <a:pt x="581660" y="2222500"/>
                    </a:cubicBezTo>
                    <a:cubicBezTo>
                      <a:pt x="532130" y="2198370"/>
                      <a:pt x="515620" y="2181860"/>
                      <a:pt x="477520" y="2147570"/>
                    </a:cubicBezTo>
                    <a:cubicBezTo>
                      <a:pt x="415290" y="2091690"/>
                      <a:pt x="323850" y="1988820"/>
                      <a:pt x="259080" y="1903730"/>
                    </a:cubicBezTo>
                    <a:cubicBezTo>
                      <a:pt x="198120" y="1823720"/>
                      <a:pt x="138430" y="1732280"/>
                      <a:pt x="99060" y="1651000"/>
                    </a:cubicBezTo>
                    <a:cubicBezTo>
                      <a:pt x="66040" y="1583690"/>
                      <a:pt x="41910" y="1540510"/>
                      <a:pt x="26670" y="1455420"/>
                    </a:cubicBezTo>
                    <a:cubicBezTo>
                      <a:pt x="0" y="1305560"/>
                      <a:pt x="12700" y="970280"/>
                      <a:pt x="31750" y="820420"/>
                    </a:cubicBezTo>
                    <a:cubicBezTo>
                      <a:pt x="43180" y="736600"/>
                      <a:pt x="59690" y="683260"/>
                      <a:pt x="81280" y="626110"/>
                    </a:cubicBezTo>
                    <a:cubicBezTo>
                      <a:pt x="99060" y="580390"/>
                      <a:pt x="110490" y="549910"/>
                      <a:pt x="143510" y="504190"/>
                    </a:cubicBezTo>
                    <a:cubicBezTo>
                      <a:pt x="195580" y="427990"/>
                      <a:pt x="313690" y="312420"/>
                      <a:pt x="394970" y="234950"/>
                    </a:cubicBezTo>
                    <a:cubicBezTo>
                      <a:pt x="464820" y="171450"/>
                      <a:pt x="532130" y="106680"/>
                      <a:pt x="599440" y="69850"/>
                    </a:cubicBezTo>
                    <a:cubicBezTo>
                      <a:pt x="654050" y="40640"/>
                      <a:pt x="694690" y="26670"/>
                      <a:pt x="762000" y="16510"/>
                    </a:cubicBezTo>
                    <a:cubicBezTo>
                      <a:pt x="866140" y="0"/>
                      <a:pt x="1071880" y="12700"/>
                      <a:pt x="1170940" y="17780"/>
                    </a:cubicBezTo>
                    <a:cubicBezTo>
                      <a:pt x="1228090" y="20320"/>
                      <a:pt x="1248410" y="22860"/>
                      <a:pt x="1304290" y="33020"/>
                    </a:cubicBezTo>
                    <a:cubicBezTo>
                      <a:pt x="1404620" y="48260"/>
                      <a:pt x="1610360" y="90170"/>
                      <a:pt x="1723390" y="123190"/>
                    </a:cubicBezTo>
                    <a:cubicBezTo>
                      <a:pt x="1802130" y="146050"/>
                      <a:pt x="1870710" y="172720"/>
                      <a:pt x="1918970" y="196850"/>
                    </a:cubicBezTo>
                    <a:cubicBezTo>
                      <a:pt x="1950720" y="212090"/>
                      <a:pt x="1968500" y="220980"/>
                      <a:pt x="1992630" y="240030"/>
                    </a:cubicBezTo>
                    <a:cubicBezTo>
                      <a:pt x="2023110" y="265430"/>
                      <a:pt x="2058670" y="303530"/>
                      <a:pt x="2086610" y="339090"/>
                    </a:cubicBezTo>
                    <a:cubicBezTo>
                      <a:pt x="2113280" y="373380"/>
                      <a:pt x="2143760" y="420370"/>
                      <a:pt x="2156460" y="450850"/>
                    </a:cubicBezTo>
                    <a:cubicBezTo>
                      <a:pt x="2164080" y="469900"/>
                      <a:pt x="2166620" y="481330"/>
                      <a:pt x="2166620" y="499110"/>
                    </a:cubicBezTo>
                    <a:cubicBezTo>
                      <a:pt x="2166620" y="523240"/>
                      <a:pt x="2159000" y="570230"/>
                      <a:pt x="2146300" y="584200"/>
                    </a:cubicBezTo>
                    <a:cubicBezTo>
                      <a:pt x="2137410" y="591820"/>
                      <a:pt x="2120900" y="596900"/>
                      <a:pt x="2113280" y="593090"/>
                    </a:cubicBezTo>
                    <a:cubicBezTo>
                      <a:pt x="2105660" y="589280"/>
                      <a:pt x="2100580" y="562610"/>
                      <a:pt x="2100580" y="5626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93757" y="1496151"/>
              <a:ext cx="190457" cy="566557"/>
              <a:chOff x="0" y="0"/>
              <a:chExt cx="351790" cy="104648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46990" y="48260"/>
                <a:ext cx="257810" cy="946150"/>
              </a:xfrm>
              <a:custGeom>
                <a:avLst/>
                <a:gdLst/>
                <a:ahLst/>
                <a:cxnLst/>
                <a:rect r="r" b="b" t="t" l="l"/>
                <a:pathLst>
                  <a:path h="946150" w="257810">
                    <a:moveTo>
                      <a:pt x="248920" y="44450"/>
                    </a:moveTo>
                    <a:cubicBezTo>
                      <a:pt x="163830" y="165100"/>
                      <a:pt x="144780" y="240030"/>
                      <a:pt x="125730" y="331470"/>
                    </a:cubicBezTo>
                    <a:cubicBezTo>
                      <a:pt x="93980" y="481330"/>
                      <a:pt x="82550" y="890270"/>
                      <a:pt x="48260" y="937260"/>
                    </a:cubicBezTo>
                    <a:cubicBezTo>
                      <a:pt x="40640" y="946150"/>
                      <a:pt x="33020" y="946150"/>
                      <a:pt x="25400" y="946150"/>
                    </a:cubicBezTo>
                    <a:cubicBezTo>
                      <a:pt x="19050" y="944880"/>
                      <a:pt x="8890" y="939800"/>
                      <a:pt x="6350" y="933450"/>
                    </a:cubicBezTo>
                    <a:cubicBezTo>
                      <a:pt x="2540" y="927100"/>
                      <a:pt x="1270" y="915670"/>
                      <a:pt x="5080" y="909320"/>
                    </a:cubicBezTo>
                    <a:cubicBezTo>
                      <a:pt x="8890" y="902970"/>
                      <a:pt x="25400" y="895350"/>
                      <a:pt x="33020" y="895350"/>
                    </a:cubicBezTo>
                    <a:cubicBezTo>
                      <a:pt x="39370" y="896620"/>
                      <a:pt x="48260" y="904240"/>
                      <a:pt x="50800" y="910590"/>
                    </a:cubicBezTo>
                    <a:cubicBezTo>
                      <a:pt x="54610" y="916940"/>
                      <a:pt x="53340" y="928370"/>
                      <a:pt x="49530" y="934720"/>
                    </a:cubicBezTo>
                    <a:cubicBezTo>
                      <a:pt x="45720" y="939800"/>
                      <a:pt x="35560" y="946150"/>
                      <a:pt x="27940" y="946150"/>
                    </a:cubicBezTo>
                    <a:cubicBezTo>
                      <a:pt x="21590" y="946150"/>
                      <a:pt x="11430" y="942340"/>
                      <a:pt x="7620" y="935990"/>
                    </a:cubicBezTo>
                    <a:cubicBezTo>
                      <a:pt x="0" y="923290"/>
                      <a:pt x="2540" y="901700"/>
                      <a:pt x="3810" y="868680"/>
                    </a:cubicBezTo>
                    <a:cubicBezTo>
                      <a:pt x="8890" y="773430"/>
                      <a:pt x="46990" y="454660"/>
                      <a:pt x="78740" y="311150"/>
                    </a:cubicBezTo>
                    <a:cubicBezTo>
                      <a:pt x="99060" y="218440"/>
                      <a:pt x="118110" y="140970"/>
                      <a:pt x="148590" y="86360"/>
                    </a:cubicBezTo>
                    <a:cubicBezTo>
                      <a:pt x="170180" y="48260"/>
                      <a:pt x="203200" y="6350"/>
                      <a:pt x="223520" y="2540"/>
                    </a:cubicBezTo>
                    <a:cubicBezTo>
                      <a:pt x="234950" y="0"/>
                      <a:pt x="250190" y="8890"/>
                      <a:pt x="254000" y="16510"/>
                    </a:cubicBezTo>
                    <a:cubicBezTo>
                      <a:pt x="257810" y="22860"/>
                      <a:pt x="248920" y="44450"/>
                      <a:pt x="248920" y="444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1189495" y="1431519"/>
              <a:ext cx="301155" cy="574808"/>
              <a:chOff x="0" y="0"/>
              <a:chExt cx="556260" cy="106172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46990" y="46990"/>
                <a:ext cx="463550" cy="967740"/>
              </a:xfrm>
              <a:custGeom>
                <a:avLst/>
                <a:gdLst/>
                <a:ahLst/>
                <a:cxnLst/>
                <a:rect r="r" b="b" t="t" l="l"/>
                <a:pathLst>
                  <a:path h="967740" w="463550">
                    <a:moveTo>
                      <a:pt x="40640" y="3810"/>
                    </a:moveTo>
                    <a:cubicBezTo>
                      <a:pt x="166370" y="113030"/>
                      <a:pt x="246380" y="213360"/>
                      <a:pt x="295910" y="295910"/>
                    </a:cubicBezTo>
                    <a:cubicBezTo>
                      <a:pt x="344170" y="377190"/>
                      <a:pt x="389890" y="490220"/>
                      <a:pt x="411480" y="551180"/>
                    </a:cubicBezTo>
                    <a:cubicBezTo>
                      <a:pt x="424180" y="585470"/>
                      <a:pt x="429260" y="600710"/>
                      <a:pt x="433070" y="631190"/>
                    </a:cubicBezTo>
                    <a:cubicBezTo>
                      <a:pt x="439420" y="673100"/>
                      <a:pt x="431800" y="736600"/>
                      <a:pt x="438150" y="781050"/>
                    </a:cubicBezTo>
                    <a:cubicBezTo>
                      <a:pt x="441960" y="815340"/>
                      <a:pt x="455930" y="843280"/>
                      <a:pt x="458470" y="872490"/>
                    </a:cubicBezTo>
                    <a:cubicBezTo>
                      <a:pt x="461010" y="899160"/>
                      <a:pt x="463550" y="932180"/>
                      <a:pt x="457200" y="947420"/>
                    </a:cubicBezTo>
                    <a:cubicBezTo>
                      <a:pt x="453390" y="956310"/>
                      <a:pt x="447040" y="962660"/>
                      <a:pt x="439420" y="963930"/>
                    </a:cubicBezTo>
                    <a:cubicBezTo>
                      <a:pt x="433070" y="966470"/>
                      <a:pt x="421640" y="963930"/>
                      <a:pt x="416560" y="958850"/>
                    </a:cubicBezTo>
                    <a:cubicBezTo>
                      <a:pt x="411480" y="955040"/>
                      <a:pt x="407670" y="943610"/>
                      <a:pt x="407670" y="937260"/>
                    </a:cubicBezTo>
                    <a:cubicBezTo>
                      <a:pt x="408940" y="929640"/>
                      <a:pt x="415290" y="920750"/>
                      <a:pt x="421640" y="916940"/>
                    </a:cubicBezTo>
                    <a:cubicBezTo>
                      <a:pt x="427990" y="914400"/>
                      <a:pt x="438150" y="914400"/>
                      <a:pt x="444500" y="916940"/>
                    </a:cubicBezTo>
                    <a:cubicBezTo>
                      <a:pt x="450850" y="920750"/>
                      <a:pt x="457200" y="929640"/>
                      <a:pt x="458470" y="937260"/>
                    </a:cubicBezTo>
                    <a:cubicBezTo>
                      <a:pt x="458470" y="943610"/>
                      <a:pt x="454660" y="955040"/>
                      <a:pt x="449580" y="958850"/>
                    </a:cubicBezTo>
                    <a:cubicBezTo>
                      <a:pt x="443230" y="963930"/>
                      <a:pt x="427990" y="967740"/>
                      <a:pt x="419100" y="961390"/>
                    </a:cubicBezTo>
                    <a:cubicBezTo>
                      <a:pt x="384810" y="933450"/>
                      <a:pt x="393700" y="666750"/>
                      <a:pt x="360680" y="552450"/>
                    </a:cubicBezTo>
                    <a:cubicBezTo>
                      <a:pt x="334010" y="463550"/>
                      <a:pt x="299720" y="398780"/>
                      <a:pt x="255270" y="326390"/>
                    </a:cubicBezTo>
                    <a:cubicBezTo>
                      <a:pt x="208280" y="248920"/>
                      <a:pt x="132080" y="151130"/>
                      <a:pt x="83820" y="101600"/>
                    </a:cubicBezTo>
                    <a:cubicBezTo>
                      <a:pt x="53340" y="71120"/>
                      <a:pt x="11430" y="57150"/>
                      <a:pt x="3810" y="38100"/>
                    </a:cubicBezTo>
                    <a:cubicBezTo>
                      <a:pt x="0" y="26670"/>
                      <a:pt x="5080" y="10160"/>
                      <a:pt x="11430" y="5080"/>
                    </a:cubicBezTo>
                    <a:cubicBezTo>
                      <a:pt x="17780" y="0"/>
                      <a:pt x="40640" y="3810"/>
                      <a:pt x="40640" y="38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730199" y="1088422"/>
              <a:ext cx="508114" cy="202833"/>
              <a:chOff x="0" y="0"/>
              <a:chExt cx="938530" cy="37465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46990" y="43180"/>
                <a:ext cx="840740" cy="283210"/>
              </a:xfrm>
              <a:custGeom>
                <a:avLst/>
                <a:gdLst/>
                <a:ahLst/>
                <a:cxnLst/>
                <a:rect r="r" b="b" t="t" l="l"/>
                <a:pathLst>
                  <a:path h="283210" w="840740">
                    <a:moveTo>
                      <a:pt x="3810" y="238760"/>
                    </a:moveTo>
                    <a:cubicBezTo>
                      <a:pt x="104140" y="133350"/>
                      <a:pt x="132080" y="72390"/>
                      <a:pt x="153670" y="52070"/>
                    </a:cubicBezTo>
                    <a:cubicBezTo>
                      <a:pt x="163830" y="43180"/>
                      <a:pt x="167640" y="41910"/>
                      <a:pt x="180340" y="36830"/>
                    </a:cubicBezTo>
                    <a:cubicBezTo>
                      <a:pt x="207010" y="26670"/>
                      <a:pt x="260350" y="13970"/>
                      <a:pt x="311150" y="8890"/>
                    </a:cubicBezTo>
                    <a:cubicBezTo>
                      <a:pt x="381000" y="1270"/>
                      <a:pt x="513080" y="0"/>
                      <a:pt x="563880" y="7620"/>
                    </a:cubicBezTo>
                    <a:cubicBezTo>
                      <a:pt x="586740" y="11430"/>
                      <a:pt x="594360" y="12700"/>
                      <a:pt x="610870" y="22860"/>
                    </a:cubicBezTo>
                    <a:cubicBezTo>
                      <a:pt x="637540" y="40640"/>
                      <a:pt x="668020" y="101600"/>
                      <a:pt x="695960" y="121920"/>
                    </a:cubicBezTo>
                    <a:cubicBezTo>
                      <a:pt x="715010" y="135890"/>
                      <a:pt x="735330" y="133350"/>
                      <a:pt x="751840" y="144780"/>
                    </a:cubicBezTo>
                    <a:cubicBezTo>
                      <a:pt x="768350" y="154940"/>
                      <a:pt x="782320" y="167640"/>
                      <a:pt x="796290" y="182880"/>
                    </a:cubicBezTo>
                    <a:cubicBezTo>
                      <a:pt x="812800" y="201930"/>
                      <a:pt x="839470" y="236220"/>
                      <a:pt x="839470" y="254000"/>
                    </a:cubicBezTo>
                    <a:cubicBezTo>
                      <a:pt x="839470" y="265430"/>
                      <a:pt x="830580" y="278130"/>
                      <a:pt x="822960" y="280670"/>
                    </a:cubicBezTo>
                    <a:cubicBezTo>
                      <a:pt x="814070" y="283210"/>
                      <a:pt x="793750" y="271780"/>
                      <a:pt x="789940" y="264160"/>
                    </a:cubicBezTo>
                    <a:cubicBezTo>
                      <a:pt x="786130" y="257810"/>
                      <a:pt x="789940" y="246380"/>
                      <a:pt x="793750" y="240030"/>
                    </a:cubicBezTo>
                    <a:cubicBezTo>
                      <a:pt x="800100" y="234950"/>
                      <a:pt x="816610" y="231140"/>
                      <a:pt x="824230" y="233680"/>
                    </a:cubicBezTo>
                    <a:cubicBezTo>
                      <a:pt x="830580" y="234950"/>
                      <a:pt x="838200" y="245110"/>
                      <a:pt x="839470" y="251460"/>
                    </a:cubicBezTo>
                    <a:cubicBezTo>
                      <a:pt x="840740" y="259080"/>
                      <a:pt x="838200" y="270510"/>
                      <a:pt x="831850" y="274320"/>
                    </a:cubicBezTo>
                    <a:cubicBezTo>
                      <a:pt x="825500" y="279400"/>
                      <a:pt x="806450" y="279400"/>
                      <a:pt x="795020" y="273050"/>
                    </a:cubicBezTo>
                    <a:cubicBezTo>
                      <a:pt x="781050" y="265430"/>
                      <a:pt x="778510" y="237490"/>
                      <a:pt x="762000" y="220980"/>
                    </a:cubicBezTo>
                    <a:cubicBezTo>
                      <a:pt x="737870" y="198120"/>
                      <a:pt x="688340" y="182880"/>
                      <a:pt x="660400" y="157480"/>
                    </a:cubicBezTo>
                    <a:cubicBezTo>
                      <a:pt x="635000" y="135890"/>
                      <a:pt x="618490" y="96520"/>
                      <a:pt x="599440" y="80010"/>
                    </a:cubicBezTo>
                    <a:cubicBezTo>
                      <a:pt x="586740" y="68580"/>
                      <a:pt x="582930" y="63500"/>
                      <a:pt x="563880" y="58420"/>
                    </a:cubicBezTo>
                    <a:cubicBezTo>
                      <a:pt x="514350" y="44450"/>
                      <a:pt x="314960" y="45720"/>
                      <a:pt x="275590" y="59690"/>
                    </a:cubicBezTo>
                    <a:cubicBezTo>
                      <a:pt x="262890" y="64770"/>
                      <a:pt x="262890" y="73660"/>
                      <a:pt x="254000" y="77470"/>
                    </a:cubicBezTo>
                    <a:cubicBezTo>
                      <a:pt x="241300" y="82550"/>
                      <a:pt x="220980" y="72390"/>
                      <a:pt x="201930" y="82550"/>
                    </a:cubicBezTo>
                    <a:cubicBezTo>
                      <a:pt x="158750" y="105410"/>
                      <a:pt x="76200" y="256540"/>
                      <a:pt x="39370" y="274320"/>
                    </a:cubicBezTo>
                    <a:cubicBezTo>
                      <a:pt x="26670" y="280670"/>
                      <a:pt x="11430" y="281940"/>
                      <a:pt x="6350" y="276860"/>
                    </a:cubicBezTo>
                    <a:cubicBezTo>
                      <a:pt x="0" y="270510"/>
                      <a:pt x="3810" y="238760"/>
                      <a:pt x="3810" y="2387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045105" y="736387"/>
              <a:ext cx="126513" cy="157453"/>
              <a:chOff x="0" y="0"/>
              <a:chExt cx="233680" cy="29083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41910" y="50800"/>
                <a:ext cx="146050" cy="191770"/>
              </a:xfrm>
              <a:custGeom>
                <a:avLst/>
                <a:gdLst/>
                <a:ahLst/>
                <a:cxnLst/>
                <a:rect r="r" b="b" t="t" l="l"/>
                <a:pathLst>
                  <a:path h="191770" w="146050">
                    <a:moveTo>
                      <a:pt x="59690" y="25400"/>
                    </a:moveTo>
                    <a:cubicBezTo>
                      <a:pt x="55880" y="132080"/>
                      <a:pt x="36830" y="86360"/>
                      <a:pt x="38100" y="72390"/>
                    </a:cubicBezTo>
                    <a:cubicBezTo>
                      <a:pt x="38100" y="66040"/>
                      <a:pt x="39370" y="59690"/>
                      <a:pt x="44450" y="55880"/>
                    </a:cubicBezTo>
                    <a:cubicBezTo>
                      <a:pt x="50800" y="50800"/>
                      <a:pt x="71120" y="49530"/>
                      <a:pt x="78740" y="53340"/>
                    </a:cubicBezTo>
                    <a:cubicBezTo>
                      <a:pt x="83820" y="57150"/>
                      <a:pt x="88900" y="68580"/>
                      <a:pt x="88900" y="74930"/>
                    </a:cubicBezTo>
                    <a:cubicBezTo>
                      <a:pt x="87630" y="82550"/>
                      <a:pt x="66040" y="92710"/>
                      <a:pt x="67310" y="96520"/>
                    </a:cubicBezTo>
                    <a:cubicBezTo>
                      <a:pt x="69850" y="101600"/>
                      <a:pt x="97790" y="105410"/>
                      <a:pt x="102870" y="99060"/>
                    </a:cubicBezTo>
                    <a:cubicBezTo>
                      <a:pt x="111760" y="90170"/>
                      <a:pt x="88900" y="41910"/>
                      <a:pt x="95250" y="30480"/>
                    </a:cubicBezTo>
                    <a:cubicBezTo>
                      <a:pt x="99060" y="22860"/>
                      <a:pt x="110490" y="20320"/>
                      <a:pt x="116840" y="20320"/>
                    </a:cubicBezTo>
                    <a:cubicBezTo>
                      <a:pt x="124460" y="20320"/>
                      <a:pt x="134620" y="26670"/>
                      <a:pt x="137160" y="33020"/>
                    </a:cubicBezTo>
                    <a:cubicBezTo>
                      <a:pt x="140970" y="40640"/>
                      <a:pt x="138430" y="57150"/>
                      <a:pt x="133350" y="63500"/>
                    </a:cubicBezTo>
                    <a:cubicBezTo>
                      <a:pt x="129540" y="68580"/>
                      <a:pt x="118110" y="72390"/>
                      <a:pt x="110490" y="71120"/>
                    </a:cubicBezTo>
                    <a:cubicBezTo>
                      <a:pt x="104140" y="69850"/>
                      <a:pt x="95250" y="62230"/>
                      <a:pt x="92710" y="55880"/>
                    </a:cubicBezTo>
                    <a:cubicBezTo>
                      <a:pt x="90170" y="48260"/>
                      <a:pt x="93980" y="31750"/>
                      <a:pt x="99060" y="26670"/>
                    </a:cubicBezTo>
                    <a:cubicBezTo>
                      <a:pt x="104140" y="21590"/>
                      <a:pt x="115570" y="19050"/>
                      <a:pt x="123190" y="21590"/>
                    </a:cubicBezTo>
                    <a:cubicBezTo>
                      <a:pt x="130810" y="24130"/>
                      <a:pt x="138430" y="34290"/>
                      <a:pt x="140970" y="45720"/>
                    </a:cubicBezTo>
                    <a:cubicBezTo>
                      <a:pt x="146050" y="66040"/>
                      <a:pt x="139700" y="121920"/>
                      <a:pt x="128270" y="137160"/>
                    </a:cubicBezTo>
                    <a:cubicBezTo>
                      <a:pt x="120650" y="147320"/>
                      <a:pt x="107950" y="149860"/>
                      <a:pt x="96520" y="149860"/>
                    </a:cubicBezTo>
                    <a:cubicBezTo>
                      <a:pt x="80010" y="149860"/>
                      <a:pt x="52070" y="144780"/>
                      <a:pt x="43180" y="130810"/>
                    </a:cubicBezTo>
                    <a:cubicBezTo>
                      <a:pt x="31750" y="116840"/>
                      <a:pt x="31750" y="73660"/>
                      <a:pt x="40640" y="60960"/>
                    </a:cubicBezTo>
                    <a:cubicBezTo>
                      <a:pt x="46990" y="52070"/>
                      <a:pt x="63500" y="48260"/>
                      <a:pt x="72390" y="50800"/>
                    </a:cubicBezTo>
                    <a:cubicBezTo>
                      <a:pt x="82550" y="53340"/>
                      <a:pt x="92710" y="66040"/>
                      <a:pt x="96520" y="78740"/>
                    </a:cubicBezTo>
                    <a:cubicBezTo>
                      <a:pt x="102870" y="95250"/>
                      <a:pt x="102870" y="128270"/>
                      <a:pt x="93980" y="147320"/>
                    </a:cubicBezTo>
                    <a:cubicBezTo>
                      <a:pt x="87630" y="165100"/>
                      <a:pt x="67310" y="185420"/>
                      <a:pt x="53340" y="189230"/>
                    </a:cubicBezTo>
                    <a:cubicBezTo>
                      <a:pt x="43180" y="191770"/>
                      <a:pt x="29210" y="187960"/>
                      <a:pt x="21590" y="177800"/>
                    </a:cubicBezTo>
                    <a:cubicBezTo>
                      <a:pt x="3810" y="156210"/>
                      <a:pt x="0" y="53340"/>
                      <a:pt x="8890" y="25400"/>
                    </a:cubicBezTo>
                    <a:cubicBezTo>
                      <a:pt x="13970" y="11430"/>
                      <a:pt x="22860" y="1270"/>
                      <a:pt x="31750" y="0"/>
                    </a:cubicBezTo>
                    <a:cubicBezTo>
                      <a:pt x="39370" y="0"/>
                      <a:pt x="59690" y="25400"/>
                      <a:pt x="59690" y="254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628438" y="780391"/>
              <a:ext cx="135451" cy="147140"/>
              <a:chOff x="0" y="0"/>
              <a:chExt cx="250190" cy="27178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46990" y="50800"/>
                <a:ext cx="157480" cy="170180"/>
              </a:xfrm>
              <a:custGeom>
                <a:avLst/>
                <a:gdLst/>
                <a:ahLst/>
                <a:cxnLst/>
                <a:rect r="r" b="b" t="t" l="l"/>
                <a:pathLst>
                  <a:path h="170180" w="157480">
                    <a:moveTo>
                      <a:pt x="49530" y="95250"/>
                    </a:moveTo>
                    <a:cubicBezTo>
                      <a:pt x="68580" y="118110"/>
                      <a:pt x="92710" y="63500"/>
                      <a:pt x="106680" y="53340"/>
                    </a:cubicBezTo>
                    <a:cubicBezTo>
                      <a:pt x="114300" y="48260"/>
                      <a:pt x="123190" y="45720"/>
                      <a:pt x="129540" y="46990"/>
                    </a:cubicBezTo>
                    <a:cubicBezTo>
                      <a:pt x="137160" y="49530"/>
                      <a:pt x="146050" y="59690"/>
                      <a:pt x="149860" y="68580"/>
                    </a:cubicBezTo>
                    <a:cubicBezTo>
                      <a:pt x="153670" y="80010"/>
                      <a:pt x="151130" y="109220"/>
                      <a:pt x="142240" y="115570"/>
                    </a:cubicBezTo>
                    <a:cubicBezTo>
                      <a:pt x="135890" y="121920"/>
                      <a:pt x="115570" y="119380"/>
                      <a:pt x="109220" y="113030"/>
                    </a:cubicBezTo>
                    <a:cubicBezTo>
                      <a:pt x="101600" y="105410"/>
                      <a:pt x="111760" y="80010"/>
                      <a:pt x="107950" y="68580"/>
                    </a:cubicBezTo>
                    <a:cubicBezTo>
                      <a:pt x="104140" y="60960"/>
                      <a:pt x="91440" y="58420"/>
                      <a:pt x="91440" y="50800"/>
                    </a:cubicBezTo>
                    <a:cubicBezTo>
                      <a:pt x="90170" y="44450"/>
                      <a:pt x="100330" y="30480"/>
                      <a:pt x="107950" y="27940"/>
                    </a:cubicBezTo>
                    <a:cubicBezTo>
                      <a:pt x="115570" y="25400"/>
                      <a:pt x="129540" y="30480"/>
                      <a:pt x="135890" y="35560"/>
                    </a:cubicBezTo>
                    <a:cubicBezTo>
                      <a:pt x="139700" y="39370"/>
                      <a:pt x="142240" y="44450"/>
                      <a:pt x="142240" y="52070"/>
                    </a:cubicBezTo>
                    <a:cubicBezTo>
                      <a:pt x="142240" y="69850"/>
                      <a:pt x="127000" y="120650"/>
                      <a:pt x="114300" y="137160"/>
                    </a:cubicBezTo>
                    <a:cubicBezTo>
                      <a:pt x="106680" y="148590"/>
                      <a:pt x="93980" y="156210"/>
                      <a:pt x="86360" y="156210"/>
                    </a:cubicBezTo>
                    <a:cubicBezTo>
                      <a:pt x="78740" y="154940"/>
                      <a:pt x="69850" y="147320"/>
                      <a:pt x="64770" y="135890"/>
                    </a:cubicBezTo>
                    <a:cubicBezTo>
                      <a:pt x="55880" y="114300"/>
                      <a:pt x="52070" y="38100"/>
                      <a:pt x="63500" y="17780"/>
                    </a:cubicBezTo>
                    <a:cubicBezTo>
                      <a:pt x="68580" y="6350"/>
                      <a:pt x="81280" y="0"/>
                      <a:pt x="88900" y="0"/>
                    </a:cubicBezTo>
                    <a:cubicBezTo>
                      <a:pt x="96520" y="0"/>
                      <a:pt x="110490" y="12700"/>
                      <a:pt x="113030" y="20320"/>
                    </a:cubicBezTo>
                    <a:cubicBezTo>
                      <a:pt x="114300" y="26670"/>
                      <a:pt x="110490" y="38100"/>
                      <a:pt x="106680" y="43180"/>
                    </a:cubicBezTo>
                    <a:cubicBezTo>
                      <a:pt x="101600" y="48260"/>
                      <a:pt x="90170" y="52070"/>
                      <a:pt x="83820" y="50800"/>
                    </a:cubicBezTo>
                    <a:cubicBezTo>
                      <a:pt x="74930" y="48260"/>
                      <a:pt x="62230" y="29210"/>
                      <a:pt x="62230" y="20320"/>
                    </a:cubicBezTo>
                    <a:cubicBezTo>
                      <a:pt x="63500" y="11430"/>
                      <a:pt x="77470" y="0"/>
                      <a:pt x="86360" y="0"/>
                    </a:cubicBezTo>
                    <a:cubicBezTo>
                      <a:pt x="93980" y="0"/>
                      <a:pt x="105410" y="6350"/>
                      <a:pt x="111760" y="17780"/>
                    </a:cubicBezTo>
                    <a:cubicBezTo>
                      <a:pt x="123190" y="38100"/>
                      <a:pt x="121920" y="116840"/>
                      <a:pt x="114300" y="137160"/>
                    </a:cubicBezTo>
                    <a:cubicBezTo>
                      <a:pt x="110490" y="147320"/>
                      <a:pt x="104140" y="152400"/>
                      <a:pt x="97790" y="154940"/>
                    </a:cubicBezTo>
                    <a:cubicBezTo>
                      <a:pt x="91440" y="157480"/>
                      <a:pt x="80010" y="154940"/>
                      <a:pt x="74930" y="151130"/>
                    </a:cubicBezTo>
                    <a:cubicBezTo>
                      <a:pt x="68580" y="147320"/>
                      <a:pt x="64770" y="139700"/>
                      <a:pt x="64770" y="129540"/>
                    </a:cubicBezTo>
                    <a:cubicBezTo>
                      <a:pt x="63500" y="110490"/>
                      <a:pt x="80010" y="55880"/>
                      <a:pt x="93980" y="39370"/>
                    </a:cubicBezTo>
                    <a:cubicBezTo>
                      <a:pt x="101600" y="30480"/>
                      <a:pt x="111760" y="25400"/>
                      <a:pt x="119380" y="26670"/>
                    </a:cubicBezTo>
                    <a:cubicBezTo>
                      <a:pt x="129540" y="27940"/>
                      <a:pt x="143510" y="39370"/>
                      <a:pt x="148590" y="50800"/>
                    </a:cubicBezTo>
                    <a:cubicBezTo>
                      <a:pt x="154940" y="63500"/>
                      <a:pt x="157480" y="88900"/>
                      <a:pt x="152400" y="100330"/>
                    </a:cubicBezTo>
                    <a:cubicBezTo>
                      <a:pt x="148590" y="110490"/>
                      <a:pt x="139700" y="119380"/>
                      <a:pt x="132080" y="120650"/>
                    </a:cubicBezTo>
                    <a:cubicBezTo>
                      <a:pt x="123190" y="121920"/>
                      <a:pt x="110490" y="115570"/>
                      <a:pt x="105410" y="107950"/>
                    </a:cubicBezTo>
                    <a:cubicBezTo>
                      <a:pt x="99060" y="97790"/>
                      <a:pt x="96520" y="68580"/>
                      <a:pt x="102870" y="58420"/>
                    </a:cubicBezTo>
                    <a:cubicBezTo>
                      <a:pt x="107950" y="50800"/>
                      <a:pt x="121920" y="45720"/>
                      <a:pt x="129540" y="46990"/>
                    </a:cubicBezTo>
                    <a:cubicBezTo>
                      <a:pt x="137160" y="49530"/>
                      <a:pt x="147320" y="58420"/>
                      <a:pt x="149860" y="68580"/>
                    </a:cubicBezTo>
                    <a:cubicBezTo>
                      <a:pt x="152400" y="86360"/>
                      <a:pt x="130810" y="138430"/>
                      <a:pt x="113030" y="153670"/>
                    </a:cubicBezTo>
                    <a:cubicBezTo>
                      <a:pt x="100330" y="165100"/>
                      <a:pt x="83820" y="170180"/>
                      <a:pt x="68580" y="168910"/>
                    </a:cubicBezTo>
                    <a:cubicBezTo>
                      <a:pt x="52070" y="167640"/>
                      <a:pt x="27940" y="156210"/>
                      <a:pt x="17780" y="143510"/>
                    </a:cubicBezTo>
                    <a:cubicBezTo>
                      <a:pt x="7620" y="130810"/>
                      <a:pt x="0" y="105410"/>
                      <a:pt x="3810" y="93980"/>
                    </a:cubicBezTo>
                    <a:cubicBezTo>
                      <a:pt x="7620" y="87630"/>
                      <a:pt x="16510" y="81280"/>
                      <a:pt x="24130" y="81280"/>
                    </a:cubicBezTo>
                    <a:cubicBezTo>
                      <a:pt x="31750" y="81280"/>
                      <a:pt x="49530" y="95250"/>
                      <a:pt x="49530" y="952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836084" y="802393"/>
              <a:ext cx="191144" cy="247525"/>
              <a:chOff x="0" y="0"/>
              <a:chExt cx="353060" cy="4572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49530" y="49530"/>
                <a:ext cx="254000" cy="361950"/>
              </a:xfrm>
              <a:custGeom>
                <a:avLst/>
                <a:gdLst/>
                <a:ahLst/>
                <a:cxnLst/>
                <a:rect r="r" b="b" t="t" l="l"/>
                <a:pathLst>
                  <a:path h="361950" w="254000">
                    <a:moveTo>
                      <a:pt x="50800" y="19050"/>
                    </a:moveTo>
                    <a:cubicBezTo>
                      <a:pt x="83820" y="91440"/>
                      <a:pt x="205740" y="195580"/>
                      <a:pt x="233680" y="237490"/>
                    </a:cubicBezTo>
                    <a:cubicBezTo>
                      <a:pt x="245110" y="256540"/>
                      <a:pt x="254000" y="267970"/>
                      <a:pt x="252730" y="281940"/>
                    </a:cubicBezTo>
                    <a:cubicBezTo>
                      <a:pt x="252730" y="293370"/>
                      <a:pt x="243840" y="307340"/>
                      <a:pt x="234950" y="314960"/>
                    </a:cubicBezTo>
                    <a:cubicBezTo>
                      <a:pt x="226060" y="323850"/>
                      <a:pt x="213360" y="325120"/>
                      <a:pt x="195580" y="330200"/>
                    </a:cubicBezTo>
                    <a:cubicBezTo>
                      <a:pt x="160020" y="340360"/>
                      <a:pt x="60960" y="361950"/>
                      <a:pt x="30480" y="356870"/>
                    </a:cubicBezTo>
                    <a:cubicBezTo>
                      <a:pt x="16510" y="354330"/>
                      <a:pt x="6350" y="349250"/>
                      <a:pt x="3810" y="341630"/>
                    </a:cubicBezTo>
                    <a:cubicBezTo>
                      <a:pt x="0" y="332740"/>
                      <a:pt x="10160" y="311150"/>
                      <a:pt x="17780" y="307340"/>
                    </a:cubicBezTo>
                    <a:cubicBezTo>
                      <a:pt x="25400" y="304800"/>
                      <a:pt x="48260" y="316230"/>
                      <a:pt x="50800" y="323850"/>
                    </a:cubicBezTo>
                    <a:cubicBezTo>
                      <a:pt x="53340" y="331470"/>
                      <a:pt x="40640" y="354330"/>
                      <a:pt x="33020" y="355600"/>
                    </a:cubicBezTo>
                    <a:cubicBezTo>
                      <a:pt x="24130" y="358140"/>
                      <a:pt x="3810" y="344170"/>
                      <a:pt x="1270" y="336550"/>
                    </a:cubicBezTo>
                    <a:cubicBezTo>
                      <a:pt x="0" y="328930"/>
                      <a:pt x="5080" y="316230"/>
                      <a:pt x="15240" y="308610"/>
                    </a:cubicBezTo>
                    <a:cubicBezTo>
                      <a:pt x="40640" y="289560"/>
                      <a:pt x="186690" y="304800"/>
                      <a:pt x="196850" y="274320"/>
                    </a:cubicBezTo>
                    <a:cubicBezTo>
                      <a:pt x="209550" y="234950"/>
                      <a:pt x="38100" y="121920"/>
                      <a:pt x="15240" y="71120"/>
                    </a:cubicBezTo>
                    <a:cubicBezTo>
                      <a:pt x="3810" y="46990"/>
                      <a:pt x="0" y="22860"/>
                      <a:pt x="6350" y="11430"/>
                    </a:cubicBezTo>
                    <a:cubicBezTo>
                      <a:pt x="10160" y="5080"/>
                      <a:pt x="20320" y="0"/>
                      <a:pt x="27940" y="1270"/>
                    </a:cubicBezTo>
                    <a:cubicBezTo>
                      <a:pt x="35560" y="2540"/>
                      <a:pt x="50800" y="19050"/>
                      <a:pt x="50800" y="190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1452834" y="572745"/>
              <a:ext cx="334846" cy="367162"/>
              <a:chOff x="0" y="0"/>
              <a:chExt cx="618490" cy="67818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48260" y="50800"/>
                <a:ext cx="524510" cy="593090"/>
              </a:xfrm>
              <a:custGeom>
                <a:avLst/>
                <a:gdLst/>
                <a:ahLst/>
                <a:cxnLst/>
                <a:rect r="r" b="b" t="t" l="l"/>
                <a:pathLst>
                  <a:path h="593090" w="524510">
                    <a:moveTo>
                      <a:pt x="20320" y="120650"/>
                    </a:moveTo>
                    <a:cubicBezTo>
                      <a:pt x="307340" y="3810"/>
                      <a:pt x="326390" y="0"/>
                      <a:pt x="349250" y="0"/>
                    </a:cubicBezTo>
                    <a:cubicBezTo>
                      <a:pt x="368300" y="0"/>
                      <a:pt x="383540" y="2540"/>
                      <a:pt x="401320" y="11430"/>
                    </a:cubicBezTo>
                    <a:cubicBezTo>
                      <a:pt x="424180" y="22860"/>
                      <a:pt x="452120" y="44450"/>
                      <a:pt x="471170" y="68580"/>
                    </a:cubicBezTo>
                    <a:cubicBezTo>
                      <a:pt x="490220" y="92710"/>
                      <a:pt x="504190" y="123190"/>
                      <a:pt x="513080" y="160020"/>
                    </a:cubicBezTo>
                    <a:cubicBezTo>
                      <a:pt x="524510" y="208280"/>
                      <a:pt x="523240" y="297180"/>
                      <a:pt x="519430" y="337820"/>
                    </a:cubicBezTo>
                    <a:cubicBezTo>
                      <a:pt x="516890" y="359410"/>
                      <a:pt x="515620" y="368300"/>
                      <a:pt x="506730" y="386080"/>
                    </a:cubicBezTo>
                    <a:cubicBezTo>
                      <a:pt x="492760" y="415290"/>
                      <a:pt x="455930" y="458470"/>
                      <a:pt x="426720" y="488950"/>
                    </a:cubicBezTo>
                    <a:cubicBezTo>
                      <a:pt x="400050" y="519430"/>
                      <a:pt x="375920" y="552450"/>
                      <a:pt x="336550" y="567690"/>
                    </a:cubicBezTo>
                    <a:cubicBezTo>
                      <a:pt x="285750" y="588010"/>
                      <a:pt x="168910" y="593090"/>
                      <a:pt x="140970" y="575310"/>
                    </a:cubicBezTo>
                    <a:cubicBezTo>
                      <a:pt x="128270" y="567690"/>
                      <a:pt x="121920" y="549910"/>
                      <a:pt x="124460" y="542290"/>
                    </a:cubicBezTo>
                    <a:cubicBezTo>
                      <a:pt x="127000" y="534670"/>
                      <a:pt x="143510" y="524510"/>
                      <a:pt x="151130" y="525780"/>
                    </a:cubicBezTo>
                    <a:cubicBezTo>
                      <a:pt x="160020" y="527050"/>
                      <a:pt x="175260" y="547370"/>
                      <a:pt x="173990" y="554990"/>
                    </a:cubicBezTo>
                    <a:cubicBezTo>
                      <a:pt x="172720" y="563880"/>
                      <a:pt x="151130" y="577850"/>
                      <a:pt x="143510" y="576580"/>
                    </a:cubicBezTo>
                    <a:cubicBezTo>
                      <a:pt x="134620" y="574040"/>
                      <a:pt x="121920" y="552450"/>
                      <a:pt x="124460" y="544830"/>
                    </a:cubicBezTo>
                    <a:cubicBezTo>
                      <a:pt x="125730" y="535940"/>
                      <a:pt x="135890" y="530860"/>
                      <a:pt x="148590" y="525780"/>
                    </a:cubicBezTo>
                    <a:cubicBezTo>
                      <a:pt x="180340" y="514350"/>
                      <a:pt x="278130" y="542290"/>
                      <a:pt x="328930" y="518160"/>
                    </a:cubicBezTo>
                    <a:cubicBezTo>
                      <a:pt x="382270" y="492760"/>
                      <a:pt x="435610" y="425450"/>
                      <a:pt x="458470" y="370840"/>
                    </a:cubicBezTo>
                    <a:cubicBezTo>
                      <a:pt x="477520" y="322580"/>
                      <a:pt x="471170" y="261620"/>
                      <a:pt x="466090" y="214630"/>
                    </a:cubicBezTo>
                    <a:cubicBezTo>
                      <a:pt x="462280" y="173990"/>
                      <a:pt x="457200" y="133350"/>
                      <a:pt x="436880" y="105410"/>
                    </a:cubicBezTo>
                    <a:cubicBezTo>
                      <a:pt x="417830" y="80010"/>
                      <a:pt x="381000" y="55880"/>
                      <a:pt x="354330" y="50800"/>
                    </a:cubicBezTo>
                    <a:cubicBezTo>
                      <a:pt x="335280" y="45720"/>
                      <a:pt x="323850" y="50800"/>
                      <a:pt x="298450" y="58420"/>
                    </a:cubicBezTo>
                    <a:cubicBezTo>
                      <a:pt x="242570" y="73660"/>
                      <a:pt x="77470" y="171450"/>
                      <a:pt x="33020" y="168910"/>
                    </a:cubicBezTo>
                    <a:cubicBezTo>
                      <a:pt x="17780" y="168910"/>
                      <a:pt x="5080" y="161290"/>
                      <a:pt x="2540" y="153670"/>
                    </a:cubicBezTo>
                    <a:cubicBezTo>
                      <a:pt x="0" y="146050"/>
                      <a:pt x="20320" y="120650"/>
                      <a:pt x="20320" y="1206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6" id="36"/>
            <p:cNvGrpSpPr/>
            <p:nvPr/>
          </p:nvGrpSpPr>
          <p:grpSpPr>
            <a:xfrm rot="0">
              <a:off x="11001" y="705446"/>
              <a:ext cx="346535" cy="356161"/>
              <a:chOff x="0" y="0"/>
              <a:chExt cx="640080" cy="65786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44450" y="36830"/>
                <a:ext cx="546100" cy="574040"/>
              </a:xfrm>
              <a:custGeom>
                <a:avLst/>
                <a:gdLst/>
                <a:ahLst/>
                <a:cxnLst/>
                <a:rect r="r" b="b" t="t" l="l"/>
                <a:pathLst>
                  <a:path h="574040" w="546100">
                    <a:moveTo>
                      <a:pt x="400050" y="175260"/>
                    </a:moveTo>
                    <a:cubicBezTo>
                      <a:pt x="255270" y="48260"/>
                      <a:pt x="208280" y="43180"/>
                      <a:pt x="173990" y="57150"/>
                    </a:cubicBezTo>
                    <a:cubicBezTo>
                      <a:pt x="138430" y="72390"/>
                      <a:pt x="102870" y="127000"/>
                      <a:pt x="85090" y="158750"/>
                    </a:cubicBezTo>
                    <a:cubicBezTo>
                      <a:pt x="72390" y="181610"/>
                      <a:pt x="69850" y="198120"/>
                      <a:pt x="64770" y="224790"/>
                    </a:cubicBezTo>
                    <a:cubicBezTo>
                      <a:pt x="58420" y="261620"/>
                      <a:pt x="46990" y="316230"/>
                      <a:pt x="57150" y="358140"/>
                    </a:cubicBezTo>
                    <a:cubicBezTo>
                      <a:pt x="67310" y="400050"/>
                      <a:pt x="95250" y="449580"/>
                      <a:pt x="128270" y="474980"/>
                    </a:cubicBezTo>
                    <a:cubicBezTo>
                      <a:pt x="160020" y="500380"/>
                      <a:pt x="200660" y="504190"/>
                      <a:pt x="250190" y="511810"/>
                    </a:cubicBezTo>
                    <a:cubicBezTo>
                      <a:pt x="322580" y="523240"/>
                      <a:pt x="492760" y="504190"/>
                      <a:pt x="527050" y="519430"/>
                    </a:cubicBezTo>
                    <a:cubicBezTo>
                      <a:pt x="538480" y="524510"/>
                      <a:pt x="542290" y="529590"/>
                      <a:pt x="543560" y="537210"/>
                    </a:cubicBezTo>
                    <a:cubicBezTo>
                      <a:pt x="546100" y="543560"/>
                      <a:pt x="543560" y="554990"/>
                      <a:pt x="538480" y="560070"/>
                    </a:cubicBezTo>
                    <a:cubicBezTo>
                      <a:pt x="534670" y="565150"/>
                      <a:pt x="523240" y="568960"/>
                      <a:pt x="516890" y="568960"/>
                    </a:cubicBezTo>
                    <a:cubicBezTo>
                      <a:pt x="509270" y="567690"/>
                      <a:pt x="500380" y="561340"/>
                      <a:pt x="496570" y="554990"/>
                    </a:cubicBezTo>
                    <a:cubicBezTo>
                      <a:pt x="494030" y="548640"/>
                      <a:pt x="492760" y="537210"/>
                      <a:pt x="496570" y="532130"/>
                    </a:cubicBezTo>
                    <a:cubicBezTo>
                      <a:pt x="501650" y="524510"/>
                      <a:pt x="516890" y="518160"/>
                      <a:pt x="524510" y="518160"/>
                    </a:cubicBezTo>
                    <a:cubicBezTo>
                      <a:pt x="532130" y="519430"/>
                      <a:pt x="541020" y="527050"/>
                      <a:pt x="543560" y="534670"/>
                    </a:cubicBezTo>
                    <a:cubicBezTo>
                      <a:pt x="546100" y="541020"/>
                      <a:pt x="546100" y="552450"/>
                      <a:pt x="541020" y="557530"/>
                    </a:cubicBezTo>
                    <a:cubicBezTo>
                      <a:pt x="532130" y="567690"/>
                      <a:pt x="505460" y="566420"/>
                      <a:pt x="478790" y="568960"/>
                    </a:cubicBezTo>
                    <a:cubicBezTo>
                      <a:pt x="431800" y="572770"/>
                      <a:pt x="342900" y="574040"/>
                      <a:pt x="279400" y="565150"/>
                    </a:cubicBezTo>
                    <a:cubicBezTo>
                      <a:pt x="219710" y="556260"/>
                      <a:pt x="151130" y="544830"/>
                      <a:pt x="109220" y="518160"/>
                    </a:cubicBezTo>
                    <a:cubicBezTo>
                      <a:pt x="76200" y="497840"/>
                      <a:pt x="55880" y="463550"/>
                      <a:pt x="38100" y="435610"/>
                    </a:cubicBezTo>
                    <a:cubicBezTo>
                      <a:pt x="22860" y="410210"/>
                      <a:pt x="11430" y="389890"/>
                      <a:pt x="6350" y="359410"/>
                    </a:cubicBezTo>
                    <a:cubicBezTo>
                      <a:pt x="0" y="317500"/>
                      <a:pt x="5080" y="252730"/>
                      <a:pt x="17780" y="205740"/>
                    </a:cubicBezTo>
                    <a:cubicBezTo>
                      <a:pt x="30480" y="160020"/>
                      <a:pt x="54610" y="114300"/>
                      <a:pt x="81280" y="81280"/>
                    </a:cubicBezTo>
                    <a:cubicBezTo>
                      <a:pt x="104140" y="52070"/>
                      <a:pt x="127000" y="25400"/>
                      <a:pt x="160020" y="13970"/>
                    </a:cubicBezTo>
                    <a:cubicBezTo>
                      <a:pt x="196850" y="0"/>
                      <a:pt x="259080" y="5080"/>
                      <a:pt x="295910" y="15240"/>
                    </a:cubicBezTo>
                    <a:cubicBezTo>
                      <a:pt x="325120" y="22860"/>
                      <a:pt x="345440" y="36830"/>
                      <a:pt x="367030" y="54610"/>
                    </a:cubicBezTo>
                    <a:cubicBezTo>
                      <a:pt x="393700" y="77470"/>
                      <a:pt x="433070" y="120650"/>
                      <a:pt x="439420" y="144780"/>
                    </a:cubicBezTo>
                    <a:cubicBezTo>
                      <a:pt x="443230" y="157480"/>
                      <a:pt x="440690" y="172720"/>
                      <a:pt x="433070" y="177800"/>
                    </a:cubicBezTo>
                    <a:cubicBezTo>
                      <a:pt x="426720" y="182880"/>
                      <a:pt x="400050" y="175260"/>
                      <a:pt x="400050" y="1752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505363"/>
              <a:ext cx="742575" cy="1149616"/>
              <a:chOff x="0" y="0"/>
              <a:chExt cx="1371600" cy="21234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46990" y="34290"/>
                <a:ext cx="1275080" cy="2040890"/>
              </a:xfrm>
              <a:custGeom>
                <a:avLst/>
                <a:gdLst/>
                <a:ahLst/>
                <a:cxnLst/>
                <a:rect r="r" b="b" t="t" l="l"/>
                <a:pathLst>
                  <a:path h="2040890" w="1275080">
                    <a:moveTo>
                      <a:pt x="1248410" y="67310"/>
                    </a:moveTo>
                    <a:cubicBezTo>
                      <a:pt x="975360" y="76200"/>
                      <a:pt x="920750" y="81280"/>
                      <a:pt x="855980" y="115570"/>
                    </a:cubicBezTo>
                    <a:cubicBezTo>
                      <a:pt x="758190" y="168910"/>
                      <a:pt x="603250" y="328930"/>
                      <a:pt x="538480" y="403860"/>
                    </a:cubicBezTo>
                    <a:cubicBezTo>
                      <a:pt x="502920" y="444500"/>
                      <a:pt x="483870" y="473710"/>
                      <a:pt x="467360" y="508000"/>
                    </a:cubicBezTo>
                    <a:cubicBezTo>
                      <a:pt x="455930" y="535940"/>
                      <a:pt x="450850" y="556260"/>
                      <a:pt x="445770" y="588010"/>
                    </a:cubicBezTo>
                    <a:cubicBezTo>
                      <a:pt x="439420" y="633730"/>
                      <a:pt x="433070" y="707390"/>
                      <a:pt x="440690" y="758190"/>
                    </a:cubicBezTo>
                    <a:cubicBezTo>
                      <a:pt x="447040" y="802640"/>
                      <a:pt x="463550" y="842010"/>
                      <a:pt x="480060" y="878840"/>
                    </a:cubicBezTo>
                    <a:cubicBezTo>
                      <a:pt x="494030" y="909320"/>
                      <a:pt x="514350" y="927100"/>
                      <a:pt x="529590" y="962660"/>
                    </a:cubicBezTo>
                    <a:cubicBezTo>
                      <a:pt x="549910" y="1013460"/>
                      <a:pt x="570230" y="1102360"/>
                      <a:pt x="577850" y="1155700"/>
                    </a:cubicBezTo>
                    <a:cubicBezTo>
                      <a:pt x="584200" y="1192530"/>
                      <a:pt x="576580" y="1219200"/>
                      <a:pt x="581660" y="1250950"/>
                    </a:cubicBezTo>
                    <a:cubicBezTo>
                      <a:pt x="588010" y="1282700"/>
                      <a:pt x="604520" y="1300480"/>
                      <a:pt x="612140" y="1344930"/>
                    </a:cubicBezTo>
                    <a:cubicBezTo>
                      <a:pt x="627380" y="1436370"/>
                      <a:pt x="647700" y="1699260"/>
                      <a:pt x="623570" y="1786890"/>
                    </a:cubicBezTo>
                    <a:cubicBezTo>
                      <a:pt x="612140" y="1828800"/>
                      <a:pt x="594360" y="1842770"/>
                      <a:pt x="570230" y="1871980"/>
                    </a:cubicBezTo>
                    <a:cubicBezTo>
                      <a:pt x="537210" y="1911350"/>
                      <a:pt x="482600" y="1967230"/>
                      <a:pt x="431800" y="1993900"/>
                    </a:cubicBezTo>
                    <a:cubicBezTo>
                      <a:pt x="386080" y="2019300"/>
                      <a:pt x="327660" y="2026920"/>
                      <a:pt x="281940" y="2033270"/>
                    </a:cubicBezTo>
                    <a:cubicBezTo>
                      <a:pt x="245110" y="2039620"/>
                      <a:pt x="208280" y="2040890"/>
                      <a:pt x="177800" y="2038350"/>
                    </a:cubicBezTo>
                    <a:cubicBezTo>
                      <a:pt x="154940" y="2035810"/>
                      <a:pt x="134620" y="2033270"/>
                      <a:pt x="115570" y="2024380"/>
                    </a:cubicBezTo>
                    <a:cubicBezTo>
                      <a:pt x="96520" y="2014220"/>
                      <a:pt x="81280" y="1997710"/>
                      <a:pt x="66040" y="1979930"/>
                    </a:cubicBezTo>
                    <a:cubicBezTo>
                      <a:pt x="48260" y="1960880"/>
                      <a:pt x="31750" y="1934210"/>
                      <a:pt x="21590" y="1908810"/>
                    </a:cubicBezTo>
                    <a:cubicBezTo>
                      <a:pt x="11430" y="1885950"/>
                      <a:pt x="0" y="1852930"/>
                      <a:pt x="3810" y="1833880"/>
                    </a:cubicBezTo>
                    <a:cubicBezTo>
                      <a:pt x="6350" y="1821180"/>
                      <a:pt x="17780" y="1805940"/>
                      <a:pt x="26670" y="1804670"/>
                    </a:cubicBezTo>
                    <a:cubicBezTo>
                      <a:pt x="34290" y="1803400"/>
                      <a:pt x="49530" y="1813560"/>
                      <a:pt x="53340" y="1821180"/>
                    </a:cubicBezTo>
                    <a:cubicBezTo>
                      <a:pt x="55880" y="1827530"/>
                      <a:pt x="54610" y="1838960"/>
                      <a:pt x="49530" y="1844040"/>
                    </a:cubicBezTo>
                    <a:cubicBezTo>
                      <a:pt x="44450" y="1850390"/>
                      <a:pt x="29210" y="1856740"/>
                      <a:pt x="20320" y="1854200"/>
                    </a:cubicBezTo>
                    <a:cubicBezTo>
                      <a:pt x="12700" y="1851660"/>
                      <a:pt x="3810" y="1836420"/>
                      <a:pt x="3810" y="1828800"/>
                    </a:cubicBezTo>
                    <a:cubicBezTo>
                      <a:pt x="3810" y="1821180"/>
                      <a:pt x="10160" y="1811020"/>
                      <a:pt x="16510" y="1808480"/>
                    </a:cubicBezTo>
                    <a:cubicBezTo>
                      <a:pt x="24130" y="1804670"/>
                      <a:pt x="38100" y="1804670"/>
                      <a:pt x="46990" y="1812290"/>
                    </a:cubicBezTo>
                    <a:cubicBezTo>
                      <a:pt x="63500" y="1824990"/>
                      <a:pt x="66040" y="1888490"/>
                      <a:pt x="85090" y="1918970"/>
                    </a:cubicBezTo>
                    <a:cubicBezTo>
                      <a:pt x="101600" y="1945640"/>
                      <a:pt x="127000" y="1977390"/>
                      <a:pt x="152400" y="1987550"/>
                    </a:cubicBezTo>
                    <a:cubicBezTo>
                      <a:pt x="175260" y="1997710"/>
                      <a:pt x="198120" y="1990090"/>
                      <a:pt x="227330" y="1986280"/>
                    </a:cubicBezTo>
                    <a:cubicBezTo>
                      <a:pt x="274320" y="1982470"/>
                      <a:pt x="358140" y="1973580"/>
                      <a:pt x="402590" y="1953260"/>
                    </a:cubicBezTo>
                    <a:cubicBezTo>
                      <a:pt x="433070" y="1939290"/>
                      <a:pt x="448310" y="1921510"/>
                      <a:pt x="473710" y="1898650"/>
                    </a:cubicBezTo>
                    <a:cubicBezTo>
                      <a:pt x="505460" y="1868170"/>
                      <a:pt x="552450" y="1838960"/>
                      <a:pt x="572770" y="1784350"/>
                    </a:cubicBezTo>
                    <a:cubicBezTo>
                      <a:pt x="605790" y="1697990"/>
                      <a:pt x="581660" y="1493520"/>
                      <a:pt x="568960" y="1397000"/>
                    </a:cubicBezTo>
                    <a:cubicBezTo>
                      <a:pt x="561340" y="1338580"/>
                      <a:pt x="539750" y="1301750"/>
                      <a:pt x="533400" y="1257300"/>
                    </a:cubicBezTo>
                    <a:cubicBezTo>
                      <a:pt x="527050" y="1217930"/>
                      <a:pt x="530860" y="1184910"/>
                      <a:pt x="524510" y="1144270"/>
                    </a:cubicBezTo>
                    <a:cubicBezTo>
                      <a:pt x="516890" y="1094740"/>
                      <a:pt x="500380" y="1029970"/>
                      <a:pt x="482600" y="984250"/>
                    </a:cubicBezTo>
                    <a:cubicBezTo>
                      <a:pt x="468630" y="946150"/>
                      <a:pt x="436880" y="909320"/>
                      <a:pt x="430530" y="883920"/>
                    </a:cubicBezTo>
                    <a:cubicBezTo>
                      <a:pt x="426720" y="868680"/>
                      <a:pt x="434340" y="861060"/>
                      <a:pt x="430530" y="847090"/>
                    </a:cubicBezTo>
                    <a:cubicBezTo>
                      <a:pt x="425450" y="828040"/>
                      <a:pt x="398780" y="812800"/>
                      <a:pt x="391160" y="784860"/>
                    </a:cubicBezTo>
                    <a:cubicBezTo>
                      <a:pt x="378460" y="741680"/>
                      <a:pt x="387350" y="654050"/>
                      <a:pt x="393700" y="603250"/>
                    </a:cubicBezTo>
                    <a:cubicBezTo>
                      <a:pt x="398780" y="566420"/>
                      <a:pt x="406400" y="535940"/>
                      <a:pt x="416560" y="506730"/>
                    </a:cubicBezTo>
                    <a:cubicBezTo>
                      <a:pt x="425450" y="480060"/>
                      <a:pt x="438150" y="455930"/>
                      <a:pt x="453390" y="433070"/>
                    </a:cubicBezTo>
                    <a:cubicBezTo>
                      <a:pt x="467360" y="408940"/>
                      <a:pt x="482600" y="387350"/>
                      <a:pt x="502920" y="367030"/>
                    </a:cubicBezTo>
                    <a:cubicBezTo>
                      <a:pt x="524510" y="345440"/>
                      <a:pt x="551180" y="334010"/>
                      <a:pt x="579120" y="309880"/>
                    </a:cubicBezTo>
                    <a:cubicBezTo>
                      <a:pt x="619760" y="273050"/>
                      <a:pt x="673100" y="200660"/>
                      <a:pt x="718820" y="158750"/>
                    </a:cubicBezTo>
                    <a:cubicBezTo>
                      <a:pt x="758190" y="123190"/>
                      <a:pt x="788670" y="92710"/>
                      <a:pt x="835660" y="69850"/>
                    </a:cubicBezTo>
                    <a:cubicBezTo>
                      <a:pt x="891540" y="41910"/>
                      <a:pt x="969010" y="25400"/>
                      <a:pt x="1037590" y="16510"/>
                    </a:cubicBezTo>
                    <a:cubicBezTo>
                      <a:pt x="1108710" y="7620"/>
                      <a:pt x="1223010" y="0"/>
                      <a:pt x="1254760" y="17780"/>
                    </a:cubicBezTo>
                    <a:cubicBezTo>
                      <a:pt x="1267460" y="24130"/>
                      <a:pt x="1275080" y="36830"/>
                      <a:pt x="1273810" y="44450"/>
                    </a:cubicBezTo>
                    <a:cubicBezTo>
                      <a:pt x="1272540" y="53340"/>
                      <a:pt x="1248410" y="67310"/>
                      <a:pt x="1248410" y="673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0" id="40"/>
            <p:cNvGrpSpPr/>
            <p:nvPr/>
          </p:nvGrpSpPr>
          <p:grpSpPr>
            <a:xfrm rot="0">
              <a:off x="688" y="352035"/>
              <a:ext cx="840210" cy="1312570"/>
              <a:chOff x="0" y="0"/>
              <a:chExt cx="1551940" cy="242443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45720" y="38100"/>
                <a:ext cx="1457960" cy="2339340"/>
              </a:xfrm>
              <a:custGeom>
                <a:avLst/>
                <a:gdLst/>
                <a:ahLst/>
                <a:cxnLst/>
                <a:rect r="r" b="b" t="t" l="l"/>
                <a:pathLst>
                  <a:path h="2339340" w="1457960">
                    <a:moveTo>
                      <a:pt x="1273810" y="341630"/>
                    </a:moveTo>
                    <a:cubicBezTo>
                      <a:pt x="1132840" y="309880"/>
                      <a:pt x="1060450" y="292100"/>
                      <a:pt x="1009650" y="304800"/>
                    </a:cubicBezTo>
                    <a:cubicBezTo>
                      <a:pt x="960120" y="317500"/>
                      <a:pt x="911860" y="351790"/>
                      <a:pt x="878840" y="388620"/>
                    </a:cubicBezTo>
                    <a:cubicBezTo>
                      <a:pt x="845820" y="425450"/>
                      <a:pt x="829310" y="480060"/>
                      <a:pt x="811530" y="528320"/>
                    </a:cubicBezTo>
                    <a:cubicBezTo>
                      <a:pt x="792480" y="577850"/>
                      <a:pt x="778510" y="604520"/>
                      <a:pt x="767080" y="681990"/>
                    </a:cubicBezTo>
                    <a:cubicBezTo>
                      <a:pt x="736600" y="900430"/>
                      <a:pt x="791210" y="1744980"/>
                      <a:pt x="764540" y="1965960"/>
                    </a:cubicBezTo>
                    <a:cubicBezTo>
                      <a:pt x="755650" y="2043430"/>
                      <a:pt x="753110" y="2075180"/>
                      <a:pt x="726440" y="2122170"/>
                    </a:cubicBezTo>
                    <a:cubicBezTo>
                      <a:pt x="697230" y="2174240"/>
                      <a:pt x="648970" y="2223770"/>
                      <a:pt x="588010" y="2258060"/>
                    </a:cubicBezTo>
                    <a:cubicBezTo>
                      <a:pt x="513080" y="2301240"/>
                      <a:pt x="382270" y="2330450"/>
                      <a:pt x="295910" y="2335530"/>
                    </a:cubicBezTo>
                    <a:cubicBezTo>
                      <a:pt x="228600" y="2339340"/>
                      <a:pt x="158750" y="2339340"/>
                      <a:pt x="113030" y="2310130"/>
                    </a:cubicBezTo>
                    <a:cubicBezTo>
                      <a:pt x="67310" y="2282190"/>
                      <a:pt x="34290" y="2218690"/>
                      <a:pt x="17780" y="2170430"/>
                    </a:cubicBezTo>
                    <a:cubicBezTo>
                      <a:pt x="1270" y="2124710"/>
                      <a:pt x="0" y="2070100"/>
                      <a:pt x="5080" y="2029460"/>
                    </a:cubicBezTo>
                    <a:cubicBezTo>
                      <a:pt x="8890" y="1995170"/>
                      <a:pt x="16510" y="1964690"/>
                      <a:pt x="34290" y="1940560"/>
                    </a:cubicBezTo>
                    <a:cubicBezTo>
                      <a:pt x="52070" y="1916430"/>
                      <a:pt x="87630" y="1896110"/>
                      <a:pt x="111760" y="1887220"/>
                    </a:cubicBezTo>
                    <a:cubicBezTo>
                      <a:pt x="128270" y="1880870"/>
                      <a:pt x="140970" y="1879600"/>
                      <a:pt x="158750" y="1882140"/>
                    </a:cubicBezTo>
                    <a:cubicBezTo>
                      <a:pt x="182880" y="1885950"/>
                      <a:pt x="222250" y="1897380"/>
                      <a:pt x="245110" y="1916430"/>
                    </a:cubicBezTo>
                    <a:cubicBezTo>
                      <a:pt x="267970" y="1935480"/>
                      <a:pt x="285750" y="1972310"/>
                      <a:pt x="293370" y="1996440"/>
                    </a:cubicBezTo>
                    <a:cubicBezTo>
                      <a:pt x="298450" y="2012950"/>
                      <a:pt x="299720" y="2025650"/>
                      <a:pt x="295910" y="2043430"/>
                    </a:cubicBezTo>
                    <a:cubicBezTo>
                      <a:pt x="292100" y="2067560"/>
                      <a:pt x="278130" y="2106930"/>
                      <a:pt x="257810" y="2128520"/>
                    </a:cubicBezTo>
                    <a:cubicBezTo>
                      <a:pt x="237490" y="2150110"/>
                      <a:pt x="199390" y="2165350"/>
                      <a:pt x="175260" y="2171700"/>
                    </a:cubicBezTo>
                    <a:cubicBezTo>
                      <a:pt x="158750" y="2176780"/>
                      <a:pt x="146050" y="2176780"/>
                      <a:pt x="128270" y="2172970"/>
                    </a:cubicBezTo>
                    <a:cubicBezTo>
                      <a:pt x="104140" y="2166620"/>
                      <a:pt x="66040" y="2150110"/>
                      <a:pt x="45720" y="2129790"/>
                    </a:cubicBezTo>
                    <a:cubicBezTo>
                      <a:pt x="25400" y="2108200"/>
                      <a:pt x="11430" y="2070100"/>
                      <a:pt x="6350" y="2044700"/>
                    </a:cubicBezTo>
                    <a:cubicBezTo>
                      <a:pt x="2540" y="2026920"/>
                      <a:pt x="2540" y="2014220"/>
                      <a:pt x="8890" y="1997710"/>
                    </a:cubicBezTo>
                    <a:cubicBezTo>
                      <a:pt x="15240" y="1973580"/>
                      <a:pt x="33020" y="1936750"/>
                      <a:pt x="55880" y="1917700"/>
                    </a:cubicBezTo>
                    <a:cubicBezTo>
                      <a:pt x="78740" y="1898650"/>
                      <a:pt x="113030" y="1884680"/>
                      <a:pt x="142240" y="1882140"/>
                    </a:cubicBezTo>
                    <a:cubicBezTo>
                      <a:pt x="171450" y="1880870"/>
                      <a:pt x="208280" y="1891030"/>
                      <a:pt x="232410" y="1906270"/>
                    </a:cubicBezTo>
                    <a:cubicBezTo>
                      <a:pt x="256540" y="1922780"/>
                      <a:pt x="275590" y="1950720"/>
                      <a:pt x="289560" y="1981200"/>
                    </a:cubicBezTo>
                    <a:cubicBezTo>
                      <a:pt x="306070" y="2016760"/>
                      <a:pt x="332740" y="2098040"/>
                      <a:pt x="314960" y="2114550"/>
                    </a:cubicBezTo>
                    <a:cubicBezTo>
                      <a:pt x="295910" y="2132330"/>
                      <a:pt x="168910" y="2091690"/>
                      <a:pt x="168910" y="2078990"/>
                    </a:cubicBezTo>
                    <a:cubicBezTo>
                      <a:pt x="168910" y="2065020"/>
                      <a:pt x="285750" y="2054860"/>
                      <a:pt x="337820" y="2035810"/>
                    </a:cubicBezTo>
                    <a:cubicBezTo>
                      <a:pt x="386080" y="2016760"/>
                      <a:pt x="439420" y="2020570"/>
                      <a:pt x="472440" y="1965960"/>
                    </a:cubicBezTo>
                    <a:cubicBezTo>
                      <a:pt x="570230" y="1804670"/>
                      <a:pt x="434340" y="957580"/>
                      <a:pt x="474980" y="674370"/>
                    </a:cubicBezTo>
                    <a:cubicBezTo>
                      <a:pt x="495300" y="532130"/>
                      <a:pt x="529590" y="447040"/>
                      <a:pt x="567690" y="358140"/>
                    </a:cubicBezTo>
                    <a:cubicBezTo>
                      <a:pt x="596900" y="289560"/>
                      <a:pt x="633730" y="233680"/>
                      <a:pt x="671830" y="182880"/>
                    </a:cubicBezTo>
                    <a:cubicBezTo>
                      <a:pt x="703580" y="139700"/>
                      <a:pt x="732790" y="99060"/>
                      <a:pt x="774700" y="71120"/>
                    </a:cubicBezTo>
                    <a:cubicBezTo>
                      <a:pt x="819150" y="40640"/>
                      <a:pt x="871220" y="21590"/>
                      <a:pt x="934720" y="12700"/>
                    </a:cubicBezTo>
                    <a:cubicBezTo>
                      <a:pt x="1022350" y="0"/>
                      <a:pt x="1177290" y="22860"/>
                      <a:pt x="1250950" y="34290"/>
                    </a:cubicBezTo>
                    <a:cubicBezTo>
                      <a:pt x="1291590" y="40640"/>
                      <a:pt x="1316990" y="46990"/>
                      <a:pt x="1344930" y="57150"/>
                    </a:cubicBezTo>
                    <a:cubicBezTo>
                      <a:pt x="1367790" y="66040"/>
                      <a:pt x="1389380" y="73660"/>
                      <a:pt x="1407160" y="90170"/>
                    </a:cubicBezTo>
                    <a:cubicBezTo>
                      <a:pt x="1427480" y="111760"/>
                      <a:pt x="1450340" y="149860"/>
                      <a:pt x="1454150" y="182880"/>
                    </a:cubicBezTo>
                    <a:cubicBezTo>
                      <a:pt x="1457960" y="214630"/>
                      <a:pt x="1447800" y="256540"/>
                      <a:pt x="1428750" y="283210"/>
                    </a:cubicBezTo>
                    <a:cubicBezTo>
                      <a:pt x="1410970" y="309880"/>
                      <a:pt x="1372870" y="332740"/>
                      <a:pt x="1343660" y="341630"/>
                    </a:cubicBezTo>
                    <a:cubicBezTo>
                      <a:pt x="1320800" y="347980"/>
                      <a:pt x="1273810" y="341630"/>
                      <a:pt x="1273810" y="3416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550743" y="275028"/>
              <a:ext cx="1566283" cy="1236250"/>
              <a:chOff x="0" y="0"/>
              <a:chExt cx="2893060" cy="22834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49530" y="43180"/>
                <a:ext cx="2800350" cy="2197100"/>
              </a:xfrm>
              <a:custGeom>
                <a:avLst/>
                <a:gdLst/>
                <a:ahLst/>
                <a:cxnLst/>
                <a:rect r="r" b="b" t="t" l="l"/>
                <a:pathLst>
                  <a:path h="2197100" w="2800350">
                    <a:moveTo>
                      <a:pt x="90170" y="120650"/>
                    </a:moveTo>
                    <a:cubicBezTo>
                      <a:pt x="389890" y="17780"/>
                      <a:pt x="425450" y="12700"/>
                      <a:pt x="488950" y="8890"/>
                    </a:cubicBezTo>
                    <a:cubicBezTo>
                      <a:pt x="582930" y="1270"/>
                      <a:pt x="732790" y="0"/>
                      <a:pt x="847090" y="7620"/>
                    </a:cubicBezTo>
                    <a:cubicBezTo>
                      <a:pt x="955040" y="15240"/>
                      <a:pt x="1056640" y="22860"/>
                      <a:pt x="1159510" y="50800"/>
                    </a:cubicBezTo>
                    <a:cubicBezTo>
                      <a:pt x="1266190" y="78740"/>
                      <a:pt x="1386840" y="133350"/>
                      <a:pt x="1475740" y="175260"/>
                    </a:cubicBezTo>
                    <a:cubicBezTo>
                      <a:pt x="1543050" y="207010"/>
                      <a:pt x="1600200" y="229870"/>
                      <a:pt x="1647190" y="273050"/>
                    </a:cubicBezTo>
                    <a:cubicBezTo>
                      <a:pt x="1695450" y="314960"/>
                      <a:pt x="1731010" y="374650"/>
                      <a:pt x="1761490" y="429260"/>
                    </a:cubicBezTo>
                    <a:cubicBezTo>
                      <a:pt x="1790700" y="480060"/>
                      <a:pt x="1809750" y="534670"/>
                      <a:pt x="1827530" y="586740"/>
                    </a:cubicBezTo>
                    <a:cubicBezTo>
                      <a:pt x="1846580" y="637540"/>
                      <a:pt x="1860550" y="685800"/>
                      <a:pt x="1873250" y="736600"/>
                    </a:cubicBezTo>
                    <a:cubicBezTo>
                      <a:pt x="1884680" y="787400"/>
                      <a:pt x="1894840" y="838200"/>
                      <a:pt x="1898650" y="890270"/>
                    </a:cubicBezTo>
                    <a:cubicBezTo>
                      <a:pt x="1902460" y="941070"/>
                      <a:pt x="1889760" y="982980"/>
                      <a:pt x="1896110" y="1042670"/>
                    </a:cubicBezTo>
                    <a:cubicBezTo>
                      <a:pt x="1906270" y="1130300"/>
                      <a:pt x="1940560" y="1258570"/>
                      <a:pt x="1973580" y="1362710"/>
                    </a:cubicBezTo>
                    <a:cubicBezTo>
                      <a:pt x="2005330" y="1465580"/>
                      <a:pt x="2047240" y="1584960"/>
                      <a:pt x="2092960" y="1663700"/>
                    </a:cubicBezTo>
                    <a:cubicBezTo>
                      <a:pt x="2125980" y="1720850"/>
                      <a:pt x="2161540" y="1758950"/>
                      <a:pt x="2204720" y="1800860"/>
                    </a:cubicBezTo>
                    <a:cubicBezTo>
                      <a:pt x="2247900" y="1842770"/>
                      <a:pt x="2303780" y="1915160"/>
                      <a:pt x="2350770" y="1913890"/>
                    </a:cubicBezTo>
                    <a:cubicBezTo>
                      <a:pt x="2396490" y="1912620"/>
                      <a:pt x="2456180" y="1847850"/>
                      <a:pt x="2482850" y="1799590"/>
                    </a:cubicBezTo>
                    <a:cubicBezTo>
                      <a:pt x="2510790" y="1747520"/>
                      <a:pt x="2489200" y="1656080"/>
                      <a:pt x="2508250" y="1609090"/>
                    </a:cubicBezTo>
                    <a:cubicBezTo>
                      <a:pt x="2522220" y="1576070"/>
                      <a:pt x="2541270" y="1551940"/>
                      <a:pt x="2565400" y="1535430"/>
                    </a:cubicBezTo>
                    <a:cubicBezTo>
                      <a:pt x="2590800" y="1518920"/>
                      <a:pt x="2631440" y="1512570"/>
                      <a:pt x="2655570" y="1511300"/>
                    </a:cubicBezTo>
                    <a:cubicBezTo>
                      <a:pt x="2673350" y="1511300"/>
                      <a:pt x="2686050" y="1513840"/>
                      <a:pt x="2702560" y="1522730"/>
                    </a:cubicBezTo>
                    <a:cubicBezTo>
                      <a:pt x="2724150" y="1534160"/>
                      <a:pt x="2758440" y="1563370"/>
                      <a:pt x="2772410" y="1583690"/>
                    </a:cubicBezTo>
                    <a:cubicBezTo>
                      <a:pt x="2782570" y="1597660"/>
                      <a:pt x="2787650" y="1609090"/>
                      <a:pt x="2790190" y="1626870"/>
                    </a:cubicBezTo>
                    <a:cubicBezTo>
                      <a:pt x="2792730" y="1652270"/>
                      <a:pt x="2787650" y="1696720"/>
                      <a:pt x="2778760" y="1719580"/>
                    </a:cubicBezTo>
                    <a:cubicBezTo>
                      <a:pt x="2772410" y="1737360"/>
                      <a:pt x="2764790" y="1747520"/>
                      <a:pt x="2752090" y="1758950"/>
                    </a:cubicBezTo>
                    <a:cubicBezTo>
                      <a:pt x="2733040" y="1775460"/>
                      <a:pt x="2693670" y="1795780"/>
                      <a:pt x="2668270" y="1802130"/>
                    </a:cubicBezTo>
                    <a:cubicBezTo>
                      <a:pt x="2651760" y="1805940"/>
                      <a:pt x="2639060" y="1805940"/>
                      <a:pt x="2621280" y="1800860"/>
                    </a:cubicBezTo>
                    <a:cubicBezTo>
                      <a:pt x="2597150" y="1794510"/>
                      <a:pt x="2559050" y="1778000"/>
                      <a:pt x="2540000" y="1756410"/>
                    </a:cubicBezTo>
                    <a:cubicBezTo>
                      <a:pt x="2519680" y="1734820"/>
                      <a:pt x="2505710" y="1696720"/>
                      <a:pt x="2501900" y="1671320"/>
                    </a:cubicBezTo>
                    <a:cubicBezTo>
                      <a:pt x="2498090" y="1653540"/>
                      <a:pt x="2499360" y="1642110"/>
                      <a:pt x="2504440" y="1624330"/>
                    </a:cubicBezTo>
                    <a:cubicBezTo>
                      <a:pt x="2512060" y="1600200"/>
                      <a:pt x="2531110" y="1563370"/>
                      <a:pt x="2552700" y="1545590"/>
                    </a:cubicBezTo>
                    <a:cubicBezTo>
                      <a:pt x="2575560" y="1526540"/>
                      <a:pt x="2611120" y="1512570"/>
                      <a:pt x="2640330" y="1511300"/>
                    </a:cubicBezTo>
                    <a:cubicBezTo>
                      <a:pt x="2669540" y="1510030"/>
                      <a:pt x="2707640" y="1525270"/>
                      <a:pt x="2730500" y="1536700"/>
                    </a:cubicBezTo>
                    <a:cubicBezTo>
                      <a:pt x="2745740" y="1546860"/>
                      <a:pt x="2754630" y="1554480"/>
                      <a:pt x="2763520" y="1569720"/>
                    </a:cubicBezTo>
                    <a:cubicBezTo>
                      <a:pt x="2777490" y="1591310"/>
                      <a:pt x="2787650" y="1623060"/>
                      <a:pt x="2792730" y="1658620"/>
                    </a:cubicBezTo>
                    <a:cubicBezTo>
                      <a:pt x="2799080" y="1708150"/>
                      <a:pt x="2800350" y="1781810"/>
                      <a:pt x="2781300" y="1840230"/>
                    </a:cubicBezTo>
                    <a:cubicBezTo>
                      <a:pt x="2760980" y="1907540"/>
                      <a:pt x="2705100" y="1982470"/>
                      <a:pt x="2663190" y="2035810"/>
                    </a:cubicBezTo>
                    <a:cubicBezTo>
                      <a:pt x="2628900" y="2078990"/>
                      <a:pt x="2597150" y="2115820"/>
                      <a:pt x="2555240" y="2141220"/>
                    </a:cubicBezTo>
                    <a:cubicBezTo>
                      <a:pt x="2514600" y="2166620"/>
                      <a:pt x="2462530" y="2181860"/>
                      <a:pt x="2414270" y="2189480"/>
                    </a:cubicBezTo>
                    <a:cubicBezTo>
                      <a:pt x="2364740" y="2195830"/>
                      <a:pt x="2312670" y="2197100"/>
                      <a:pt x="2264410" y="2185670"/>
                    </a:cubicBezTo>
                    <a:cubicBezTo>
                      <a:pt x="2216150" y="2172970"/>
                      <a:pt x="2169160" y="2146300"/>
                      <a:pt x="2125980" y="2117090"/>
                    </a:cubicBezTo>
                    <a:cubicBezTo>
                      <a:pt x="2080260" y="2086610"/>
                      <a:pt x="2035810" y="2045970"/>
                      <a:pt x="1996440" y="2005330"/>
                    </a:cubicBezTo>
                    <a:cubicBezTo>
                      <a:pt x="1957070" y="1965960"/>
                      <a:pt x="1925320" y="1931670"/>
                      <a:pt x="1891030" y="1877060"/>
                    </a:cubicBezTo>
                    <a:cubicBezTo>
                      <a:pt x="1842770" y="1798320"/>
                      <a:pt x="1781810" y="1652270"/>
                      <a:pt x="1747520" y="1568450"/>
                    </a:cubicBezTo>
                    <a:cubicBezTo>
                      <a:pt x="1723390" y="1510030"/>
                      <a:pt x="1711960" y="1482090"/>
                      <a:pt x="1694180" y="1421130"/>
                    </a:cubicBezTo>
                    <a:cubicBezTo>
                      <a:pt x="1664970" y="1322070"/>
                      <a:pt x="1617980" y="1130300"/>
                      <a:pt x="1606550" y="1028700"/>
                    </a:cubicBezTo>
                    <a:cubicBezTo>
                      <a:pt x="1598930" y="963930"/>
                      <a:pt x="1611630" y="920750"/>
                      <a:pt x="1606550" y="869950"/>
                    </a:cubicBezTo>
                    <a:cubicBezTo>
                      <a:pt x="1601470" y="820420"/>
                      <a:pt x="1593850" y="772160"/>
                      <a:pt x="1578610" y="725170"/>
                    </a:cubicBezTo>
                    <a:cubicBezTo>
                      <a:pt x="1563370" y="674370"/>
                      <a:pt x="1544320" y="619760"/>
                      <a:pt x="1515110" y="577850"/>
                    </a:cubicBezTo>
                    <a:cubicBezTo>
                      <a:pt x="1488440" y="537210"/>
                      <a:pt x="1460500" y="505460"/>
                      <a:pt x="1413510" y="472440"/>
                    </a:cubicBezTo>
                    <a:cubicBezTo>
                      <a:pt x="1343660" y="422910"/>
                      <a:pt x="1221740" y="368300"/>
                      <a:pt x="1120140" y="339090"/>
                    </a:cubicBezTo>
                    <a:cubicBezTo>
                      <a:pt x="1018540" y="311150"/>
                      <a:pt x="910590" y="307340"/>
                      <a:pt x="803910" y="299720"/>
                    </a:cubicBezTo>
                    <a:cubicBezTo>
                      <a:pt x="695960" y="292100"/>
                      <a:pt x="581660" y="278130"/>
                      <a:pt x="474980" y="294640"/>
                    </a:cubicBezTo>
                    <a:cubicBezTo>
                      <a:pt x="370840" y="311150"/>
                      <a:pt x="237490" y="391160"/>
                      <a:pt x="171450" y="398780"/>
                    </a:cubicBezTo>
                    <a:cubicBezTo>
                      <a:pt x="139700" y="403860"/>
                      <a:pt x="123190" y="401320"/>
                      <a:pt x="101600" y="393700"/>
                    </a:cubicBezTo>
                    <a:cubicBezTo>
                      <a:pt x="80010" y="387350"/>
                      <a:pt x="58420" y="374650"/>
                      <a:pt x="41910" y="356870"/>
                    </a:cubicBezTo>
                    <a:cubicBezTo>
                      <a:pt x="22860" y="334010"/>
                      <a:pt x="2540" y="293370"/>
                      <a:pt x="1270" y="261620"/>
                    </a:cubicBezTo>
                    <a:cubicBezTo>
                      <a:pt x="0" y="228600"/>
                      <a:pt x="16510" y="186690"/>
                      <a:pt x="34290" y="162560"/>
                    </a:cubicBezTo>
                    <a:cubicBezTo>
                      <a:pt x="48260" y="143510"/>
                      <a:pt x="90170" y="120650"/>
                      <a:pt x="90170" y="1206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166392" y="165017"/>
              <a:ext cx="1423268" cy="1389578"/>
              <a:chOff x="0" y="0"/>
              <a:chExt cx="2628900" cy="256667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49530" y="45720"/>
                <a:ext cx="2527300" cy="2475230"/>
              </a:xfrm>
              <a:custGeom>
                <a:avLst/>
                <a:gdLst/>
                <a:ahLst/>
                <a:cxnLst/>
                <a:rect r="r" b="b" t="t" l="l"/>
                <a:pathLst>
                  <a:path h="2475230" w="2527300">
                    <a:moveTo>
                      <a:pt x="2256790" y="655320"/>
                    </a:moveTo>
                    <a:cubicBezTo>
                      <a:pt x="2169160" y="527050"/>
                      <a:pt x="2131060" y="486410"/>
                      <a:pt x="2087880" y="463550"/>
                    </a:cubicBezTo>
                    <a:cubicBezTo>
                      <a:pt x="2044700" y="440690"/>
                      <a:pt x="1986280" y="444500"/>
                      <a:pt x="1938020" y="429260"/>
                    </a:cubicBezTo>
                    <a:cubicBezTo>
                      <a:pt x="1888490" y="412750"/>
                      <a:pt x="1842770" y="379730"/>
                      <a:pt x="1793240" y="368300"/>
                    </a:cubicBezTo>
                    <a:cubicBezTo>
                      <a:pt x="1746250" y="356870"/>
                      <a:pt x="1700530" y="365760"/>
                      <a:pt x="1647190" y="359410"/>
                    </a:cubicBezTo>
                    <a:cubicBezTo>
                      <a:pt x="1584960" y="349250"/>
                      <a:pt x="1506220" y="322580"/>
                      <a:pt x="1442720" y="312420"/>
                    </a:cubicBezTo>
                    <a:cubicBezTo>
                      <a:pt x="1390650" y="303530"/>
                      <a:pt x="1353820" y="300990"/>
                      <a:pt x="1296670" y="298450"/>
                    </a:cubicBezTo>
                    <a:cubicBezTo>
                      <a:pt x="1215390" y="294640"/>
                      <a:pt x="1082040" y="284480"/>
                      <a:pt x="1000760" y="297180"/>
                    </a:cubicBezTo>
                    <a:cubicBezTo>
                      <a:pt x="942340" y="307340"/>
                      <a:pt x="906780" y="322580"/>
                      <a:pt x="852170" y="347980"/>
                    </a:cubicBezTo>
                    <a:cubicBezTo>
                      <a:pt x="777240" y="382270"/>
                      <a:pt x="670560" y="429260"/>
                      <a:pt x="595630" y="494030"/>
                    </a:cubicBezTo>
                    <a:cubicBezTo>
                      <a:pt x="518160" y="561340"/>
                      <a:pt x="443230" y="662940"/>
                      <a:pt x="398780" y="745490"/>
                    </a:cubicBezTo>
                    <a:cubicBezTo>
                      <a:pt x="363220" y="811530"/>
                      <a:pt x="335280" y="877570"/>
                      <a:pt x="334010" y="939800"/>
                    </a:cubicBezTo>
                    <a:cubicBezTo>
                      <a:pt x="331470" y="993140"/>
                      <a:pt x="364490" y="1028700"/>
                      <a:pt x="373380" y="1094740"/>
                    </a:cubicBezTo>
                    <a:cubicBezTo>
                      <a:pt x="387350" y="1205230"/>
                      <a:pt x="367030" y="1431290"/>
                      <a:pt x="373380" y="1548130"/>
                    </a:cubicBezTo>
                    <a:cubicBezTo>
                      <a:pt x="377190" y="1620520"/>
                      <a:pt x="387350" y="1653540"/>
                      <a:pt x="391160" y="1725930"/>
                    </a:cubicBezTo>
                    <a:cubicBezTo>
                      <a:pt x="397510" y="1842770"/>
                      <a:pt x="406400" y="2068830"/>
                      <a:pt x="393700" y="2176780"/>
                    </a:cubicBezTo>
                    <a:cubicBezTo>
                      <a:pt x="386080" y="2237740"/>
                      <a:pt x="384810" y="2275840"/>
                      <a:pt x="359410" y="2319020"/>
                    </a:cubicBezTo>
                    <a:cubicBezTo>
                      <a:pt x="327660" y="2372360"/>
                      <a:pt x="247650" y="2440940"/>
                      <a:pt x="198120" y="2461260"/>
                    </a:cubicBezTo>
                    <a:cubicBezTo>
                      <a:pt x="166370" y="2475230"/>
                      <a:pt x="133350" y="2473960"/>
                      <a:pt x="105410" y="2465070"/>
                    </a:cubicBezTo>
                    <a:cubicBezTo>
                      <a:pt x="77470" y="2457450"/>
                      <a:pt x="45720" y="2430780"/>
                      <a:pt x="29210" y="2413000"/>
                    </a:cubicBezTo>
                    <a:cubicBezTo>
                      <a:pt x="16510" y="2399030"/>
                      <a:pt x="11430" y="2387600"/>
                      <a:pt x="7620" y="2371090"/>
                    </a:cubicBezTo>
                    <a:cubicBezTo>
                      <a:pt x="1270" y="2345690"/>
                      <a:pt x="1270" y="2301240"/>
                      <a:pt x="7620" y="2277110"/>
                    </a:cubicBezTo>
                    <a:cubicBezTo>
                      <a:pt x="12700" y="2259330"/>
                      <a:pt x="19050" y="2249170"/>
                      <a:pt x="30480" y="2235200"/>
                    </a:cubicBezTo>
                    <a:cubicBezTo>
                      <a:pt x="48260" y="2217420"/>
                      <a:pt x="80010" y="2192020"/>
                      <a:pt x="107950" y="2184400"/>
                    </a:cubicBezTo>
                    <a:cubicBezTo>
                      <a:pt x="137160" y="2176780"/>
                      <a:pt x="177800" y="2183130"/>
                      <a:pt x="201930" y="2190750"/>
                    </a:cubicBezTo>
                    <a:cubicBezTo>
                      <a:pt x="218440" y="2195830"/>
                      <a:pt x="229870" y="2204720"/>
                      <a:pt x="241300" y="2214880"/>
                    </a:cubicBezTo>
                    <a:cubicBezTo>
                      <a:pt x="254000" y="2225040"/>
                      <a:pt x="264160" y="2235200"/>
                      <a:pt x="271780" y="2251710"/>
                    </a:cubicBezTo>
                    <a:cubicBezTo>
                      <a:pt x="283210" y="2274570"/>
                      <a:pt x="294640" y="2313940"/>
                      <a:pt x="290830" y="2343150"/>
                    </a:cubicBezTo>
                    <a:cubicBezTo>
                      <a:pt x="287020" y="2372360"/>
                      <a:pt x="271780" y="2405380"/>
                      <a:pt x="251460" y="2426970"/>
                    </a:cubicBezTo>
                    <a:cubicBezTo>
                      <a:pt x="229870" y="2448560"/>
                      <a:pt x="196850" y="2465070"/>
                      <a:pt x="167640" y="2470150"/>
                    </a:cubicBezTo>
                    <a:cubicBezTo>
                      <a:pt x="138430" y="2473960"/>
                      <a:pt x="101600" y="2467610"/>
                      <a:pt x="76200" y="2453640"/>
                    </a:cubicBezTo>
                    <a:cubicBezTo>
                      <a:pt x="50800" y="2439670"/>
                      <a:pt x="25400" y="2406650"/>
                      <a:pt x="12700" y="2385060"/>
                    </a:cubicBezTo>
                    <a:cubicBezTo>
                      <a:pt x="3810" y="2369820"/>
                      <a:pt x="1270" y="2357120"/>
                      <a:pt x="1270" y="2339340"/>
                    </a:cubicBezTo>
                    <a:cubicBezTo>
                      <a:pt x="0" y="2313940"/>
                      <a:pt x="8890" y="2279650"/>
                      <a:pt x="21590" y="2249170"/>
                    </a:cubicBezTo>
                    <a:cubicBezTo>
                      <a:pt x="38100" y="2209800"/>
                      <a:pt x="85090" y="2181860"/>
                      <a:pt x="101600" y="2129790"/>
                    </a:cubicBezTo>
                    <a:cubicBezTo>
                      <a:pt x="125730" y="2049780"/>
                      <a:pt x="106680" y="1896110"/>
                      <a:pt x="101600" y="1805940"/>
                    </a:cubicBezTo>
                    <a:cubicBezTo>
                      <a:pt x="97790" y="1741170"/>
                      <a:pt x="85090" y="1715770"/>
                      <a:pt x="81280" y="1639570"/>
                    </a:cubicBezTo>
                    <a:cubicBezTo>
                      <a:pt x="71120" y="1474470"/>
                      <a:pt x="62230" y="1008380"/>
                      <a:pt x="83820" y="850900"/>
                    </a:cubicBezTo>
                    <a:cubicBezTo>
                      <a:pt x="93980" y="782320"/>
                      <a:pt x="107950" y="755650"/>
                      <a:pt x="124460" y="706120"/>
                    </a:cubicBezTo>
                    <a:cubicBezTo>
                      <a:pt x="143510" y="654050"/>
                      <a:pt x="165100" y="596900"/>
                      <a:pt x="191770" y="547370"/>
                    </a:cubicBezTo>
                    <a:cubicBezTo>
                      <a:pt x="218440" y="500380"/>
                      <a:pt x="241300" y="462280"/>
                      <a:pt x="284480" y="415290"/>
                    </a:cubicBezTo>
                    <a:cubicBezTo>
                      <a:pt x="346710" y="347980"/>
                      <a:pt x="471170" y="251460"/>
                      <a:pt x="547370" y="194310"/>
                    </a:cubicBezTo>
                    <a:cubicBezTo>
                      <a:pt x="601980" y="153670"/>
                      <a:pt x="640080" y="125730"/>
                      <a:pt x="693420" y="99060"/>
                    </a:cubicBezTo>
                    <a:cubicBezTo>
                      <a:pt x="750570" y="69850"/>
                      <a:pt x="819150" y="44450"/>
                      <a:pt x="880110" y="29210"/>
                    </a:cubicBezTo>
                    <a:cubicBezTo>
                      <a:pt x="937260" y="13970"/>
                      <a:pt x="982980" y="8890"/>
                      <a:pt x="1046480" y="5080"/>
                    </a:cubicBezTo>
                    <a:cubicBezTo>
                      <a:pt x="1132840" y="0"/>
                      <a:pt x="1235710" y="1270"/>
                      <a:pt x="1351280" y="11430"/>
                    </a:cubicBezTo>
                    <a:cubicBezTo>
                      <a:pt x="1501140" y="25400"/>
                      <a:pt x="1742440" y="60960"/>
                      <a:pt x="1870710" y="96520"/>
                    </a:cubicBezTo>
                    <a:cubicBezTo>
                      <a:pt x="1948180" y="116840"/>
                      <a:pt x="1995170" y="149860"/>
                      <a:pt x="2053590" y="167640"/>
                    </a:cubicBezTo>
                    <a:cubicBezTo>
                      <a:pt x="2104390" y="184150"/>
                      <a:pt x="2153920" y="181610"/>
                      <a:pt x="2200910" y="201930"/>
                    </a:cubicBezTo>
                    <a:cubicBezTo>
                      <a:pt x="2250440" y="222250"/>
                      <a:pt x="2301240" y="254000"/>
                      <a:pt x="2343150" y="288290"/>
                    </a:cubicBezTo>
                    <a:cubicBezTo>
                      <a:pt x="2382520" y="322580"/>
                      <a:pt x="2418080" y="368300"/>
                      <a:pt x="2447290" y="406400"/>
                    </a:cubicBezTo>
                    <a:cubicBezTo>
                      <a:pt x="2470150" y="439420"/>
                      <a:pt x="2491740" y="471170"/>
                      <a:pt x="2505710" y="500380"/>
                    </a:cubicBezTo>
                    <a:cubicBezTo>
                      <a:pt x="2515870" y="523240"/>
                      <a:pt x="2526030" y="542290"/>
                      <a:pt x="2527300" y="566420"/>
                    </a:cubicBezTo>
                    <a:cubicBezTo>
                      <a:pt x="2527300" y="596900"/>
                      <a:pt x="2514600" y="641350"/>
                      <a:pt x="2498090" y="666750"/>
                    </a:cubicBezTo>
                    <a:cubicBezTo>
                      <a:pt x="2484120" y="687070"/>
                      <a:pt x="2463800" y="701040"/>
                      <a:pt x="2443480" y="709930"/>
                    </a:cubicBezTo>
                    <a:cubicBezTo>
                      <a:pt x="2423160" y="720090"/>
                      <a:pt x="2397760" y="725170"/>
                      <a:pt x="2374900" y="723900"/>
                    </a:cubicBezTo>
                    <a:cubicBezTo>
                      <a:pt x="2352040" y="722630"/>
                      <a:pt x="2326640" y="715010"/>
                      <a:pt x="2307590" y="703580"/>
                    </a:cubicBezTo>
                    <a:cubicBezTo>
                      <a:pt x="2288540" y="692150"/>
                      <a:pt x="2256790" y="655320"/>
                      <a:pt x="2256790" y="6553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454209" y="308719"/>
              <a:ext cx="497800" cy="1125551"/>
              <a:chOff x="0" y="0"/>
              <a:chExt cx="919480" cy="207899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45720" y="45720"/>
                <a:ext cx="825500" cy="1983740"/>
              </a:xfrm>
              <a:custGeom>
                <a:avLst/>
                <a:gdLst/>
                <a:ahLst/>
                <a:cxnLst/>
                <a:rect r="r" b="b" t="t" l="l"/>
                <a:pathLst>
                  <a:path h="1983740" w="825500">
                    <a:moveTo>
                      <a:pt x="289560" y="109220"/>
                    </a:moveTo>
                    <a:cubicBezTo>
                      <a:pt x="340360" y="407670"/>
                      <a:pt x="331470" y="438150"/>
                      <a:pt x="335280" y="504190"/>
                    </a:cubicBezTo>
                    <a:cubicBezTo>
                      <a:pt x="342900" y="626110"/>
                      <a:pt x="364490" y="880110"/>
                      <a:pt x="394970" y="1029970"/>
                    </a:cubicBezTo>
                    <a:cubicBezTo>
                      <a:pt x="419100" y="1145540"/>
                      <a:pt x="452120" y="1249680"/>
                      <a:pt x="486410" y="1330960"/>
                    </a:cubicBezTo>
                    <a:cubicBezTo>
                      <a:pt x="510540" y="1390650"/>
                      <a:pt x="535940" y="1433830"/>
                      <a:pt x="566420" y="1479550"/>
                    </a:cubicBezTo>
                    <a:cubicBezTo>
                      <a:pt x="595630" y="1522730"/>
                      <a:pt x="631190" y="1546860"/>
                      <a:pt x="664210" y="1596390"/>
                    </a:cubicBezTo>
                    <a:cubicBezTo>
                      <a:pt x="712470" y="1670050"/>
                      <a:pt x="820420" y="1821180"/>
                      <a:pt x="814070" y="1884680"/>
                    </a:cubicBezTo>
                    <a:cubicBezTo>
                      <a:pt x="811530" y="1918970"/>
                      <a:pt x="782320" y="1941830"/>
                      <a:pt x="756920" y="1958340"/>
                    </a:cubicBezTo>
                    <a:cubicBezTo>
                      <a:pt x="732790" y="1974850"/>
                      <a:pt x="695960" y="1983740"/>
                      <a:pt x="666750" y="1982470"/>
                    </a:cubicBezTo>
                    <a:cubicBezTo>
                      <a:pt x="637540" y="1979930"/>
                      <a:pt x="603250" y="1965960"/>
                      <a:pt x="580390" y="1946910"/>
                    </a:cubicBezTo>
                    <a:cubicBezTo>
                      <a:pt x="558800" y="1926590"/>
                      <a:pt x="539750" y="1894840"/>
                      <a:pt x="533400" y="1865630"/>
                    </a:cubicBezTo>
                    <a:cubicBezTo>
                      <a:pt x="528320" y="1836420"/>
                      <a:pt x="532130" y="1799590"/>
                      <a:pt x="544830" y="1772920"/>
                    </a:cubicBezTo>
                    <a:cubicBezTo>
                      <a:pt x="557530" y="1746250"/>
                      <a:pt x="589280" y="1719580"/>
                      <a:pt x="610870" y="1706880"/>
                    </a:cubicBezTo>
                    <a:cubicBezTo>
                      <a:pt x="626110" y="1696720"/>
                      <a:pt x="637540" y="1692910"/>
                      <a:pt x="655320" y="1691640"/>
                    </a:cubicBezTo>
                    <a:cubicBezTo>
                      <a:pt x="680720" y="1690370"/>
                      <a:pt x="723900" y="1697990"/>
                      <a:pt x="746760" y="1708150"/>
                    </a:cubicBezTo>
                    <a:cubicBezTo>
                      <a:pt x="763270" y="1715770"/>
                      <a:pt x="773430" y="1723390"/>
                      <a:pt x="784860" y="1737360"/>
                    </a:cubicBezTo>
                    <a:cubicBezTo>
                      <a:pt x="800100" y="1757680"/>
                      <a:pt x="817880" y="1798320"/>
                      <a:pt x="821690" y="1822450"/>
                    </a:cubicBezTo>
                    <a:cubicBezTo>
                      <a:pt x="825500" y="1840230"/>
                      <a:pt x="824230" y="1852930"/>
                      <a:pt x="819150" y="1869440"/>
                    </a:cubicBezTo>
                    <a:cubicBezTo>
                      <a:pt x="811530" y="1893570"/>
                      <a:pt x="787400" y="1931670"/>
                      <a:pt x="769620" y="1949450"/>
                    </a:cubicBezTo>
                    <a:cubicBezTo>
                      <a:pt x="756920" y="1962150"/>
                      <a:pt x="746760" y="1967230"/>
                      <a:pt x="728980" y="1972310"/>
                    </a:cubicBezTo>
                    <a:cubicBezTo>
                      <a:pt x="704850" y="1979930"/>
                      <a:pt x="660400" y="1981200"/>
                      <a:pt x="636270" y="1976120"/>
                    </a:cubicBezTo>
                    <a:cubicBezTo>
                      <a:pt x="618490" y="1973580"/>
                      <a:pt x="607060" y="1967230"/>
                      <a:pt x="593090" y="1955800"/>
                    </a:cubicBezTo>
                    <a:cubicBezTo>
                      <a:pt x="574040" y="1940560"/>
                      <a:pt x="547370" y="1908810"/>
                      <a:pt x="538480" y="1880870"/>
                    </a:cubicBezTo>
                    <a:cubicBezTo>
                      <a:pt x="528320" y="1852930"/>
                      <a:pt x="543560" y="1788160"/>
                      <a:pt x="539750" y="1788160"/>
                    </a:cubicBezTo>
                    <a:cubicBezTo>
                      <a:pt x="535940" y="1786890"/>
                      <a:pt x="534670" y="1859280"/>
                      <a:pt x="518160" y="1863090"/>
                    </a:cubicBezTo>
                    <a:cubicBezTo>
                      <a:pt x="483870" y="1870710"/>
                      <a:pt x="360680" y="1715770"/>
                      <a:pt x="302260" y="1620520"/>
                    </a:cubicBezTo>
                    <a:cubicBezTo>
                      <a:pt x="237490" y="1516380"/>
                      <a:pt x="186690" y="1366520"/>
                      <a:pt x="153670" y="1259840"/>
                    </a:cubicBezTo>
                    <a:cubicBezTo>
                      <a:pt x="128270" y="1179830"/>
                      <a:pt x="119380" y="1121410"/>
                      <a:pt x="104140" y="1041400"/>
                    </a:cubicBezTo>
                    <a:cubicBezTo>
                      <a:pt x="87630" y="949960"/>
                      <a:pt x="74930" y="850900"/>
                      <a:pt x="63500" y="739140"/>
                    </a:cubicBezTo>
                    <a:cubicBezTo>
                      <a:pt x="49530" y="599440"/>
                      <a:pt x="44450" y="384810"/>
                      <a:pt x="31750" y="271780"/>
                    </a:cubicBezTo>
                    <a:cubicBezTo>
                      <a:pt x="24130" y="207010"/>
                      <a:pt x="0" y="158750"/>
                      <a:pt x="5080" y="120650"/>
                    </a:cubicBezTo>
                    <a:cubicBezTo>
                      <a:pt x="8890" y="93980"/>
                      <a:pt x="19050" y="74930"/>
                      <a:pt x="35560" y="57150"/>
                    </a:cubicBezTo>
                    <a:cubicBezTo>
                      <a:pt x="55880" y="35560"/>
                      <a:pt x="93980" y="10160"/>
                      <a:pt x="125730" y="5080"/>
                    </a:cubicBezTo>
                    <a:cubicBezTo>
                      <a:pt x="157480" y="0"/>
                      <a:pt x="199390" y="8890"/>
                      <a:pt x="227330" y="26670"/>
                    </a:cubicBezTo>
                    <a:cubicBezTo>
                      <a:pt x="254000" y="44450"/>
                      <a:pt x="289560" y="109220"/>
                      <a:pt x="289560" y="1092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8" id="48"/>
            <p:cNvGrpSpPr/>
            <p:nvPr/>
          </p:nvGrpSpPr>
          <p:grpSpPr>
            <a:xfrm rot="0">
              <a:off x="275715" y="0"/>
              <a:ext cx="1357262" cy="727448"/>
              <a:chOff x="0" y="0"/>
              <a:chExt cx="2506980" cy="134366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43180" y="39370"/>
                <a:ext cx="2413000" cy="1256030"/>
              </a:xfrm>
              <a:custGeom>
                <a:avLst/>
                <a:gdLst/>
                <a:ahLst/>
                <a:cxnLst/>
                <a:rect r="r" b="b" t="t" l="l"/>
                <a:pathLst>
                  <a:path h="1256030" w="2413000">
                    <a:moveTo>
                      <a:pt x="2145030" y="828040"/>
                    </a:moveTo>
                    <a:cubicBezTo>
                      <a:pt x="1918970" y="527050"/>
                      <a:pt x="1764030" y="561340"/>
                      <a:pt x="1678940" y="547370"/>
                    </a:cubicBezTo>
                    <a:cubicBezTo>
                      <a:pt x="1621790" y="538480"/>
                      <a:pt x="1586230" y="516890"/>
                      <a:pt x="1535430" y="513080"/>
                    </a:cubicBezTo>
                    <a:cubicBezTo>
                      <a:pt x="1483360" y="509270"/>
                      <a:pt x="1443990" y="524510"/>
                      <a:pt x="1371600" y="527050"/>
                    </a:cubicBezTo>
                    <a:cubicBezTo>
                      <a:pt x="1225550" y="533400"/>
                      <a:pt x="857250" y="513080"/>
                      <a:pt x="718820" y="527050"/>
                    </a:cubicBezTo>
                    <a:cubicBezTo>
                      <a:pt x="652780" y="533400"/>
                      <a:pt x="626110" y="533400"/>
                      <a:pt x="574040" y="556260"/>
                    </a:cubicBezTo>
                    <a:cubicBezTo>
                      <a:pt x="500380" y="589280"/>
                      <a:pt x="374650" y="666750"/>
                      <a:pt x="331470" y="735330"/>
                    </a:cubicBezTo>
                    <a:cubicBezTo>
                      <a:pt x="299720" y="786130"/>
                      <a:pt x="304800" y="847090"/>
                      <a:pt x="299720" y="906780"/>
                    </a:cubicBezTo>
                    <a:cubicBezTo>
                      <a:pt x="293370" y="970280"/>
                      <a:pt x="306070" y="1059180"/>
                      <a:pt x="299720" y="1107440"/>
                    </a:cubicBezTo>
                    <a:cubicBezTo>
                      <a:pt x="295910" y="1136650"/>
                      <a:pt x="295910" y="1154430"/>
                      <a:pt x="283210" y="1176020"/>
                    </a:cubicBezTo>
                    <a:cubicBezTo>
                      <a:pt x="267970" y="1201420"/>
                      <a:pt x="232410" y="1231900"/>
                      <a:pt x="205740" y="1244600"/>
                    </a:cubicBezTo>
                    <a:cubicBezTo>
                      <a:pt x="182880" y="1254760"/>
                      <a:pt x="158750" y="1256030"/>
                      <a:pt x="135890" y="1252220"/>
                    </a:cubicBezTo>
                    <a:cubicBezTo>
                      <a:pt x="113030" y="1249680"/>
                      <a:pt x="88900" y="1240790"/>
                      <a:pt x="71120" y="1228090"/>
                    </a:cubicBezTo>
                    <a:cubicBezTo>
                      <a:pt x="52070" y="1215390"/>
                      <a:pt x="34290" y="1195070"/>
                      <a:pt x="24130" y="1176020"/>
                    </a:cubicBezTo>
                    <a:cubicBezTo>
                      <a:pt x="13970" y="1155700"/>
                      <a:pt x="8890" y="1135380"/>
                      <a:pt x="7620" y="1107440"/>
                    </a:cubicBezTo>
                    <a:cubicBezTo>
                      <a:pt x="6350" y="1060450"/>
                      <a:pt x="30480" y="981710"/>
                      <a:pt x="43180" y="922020"/>
                    </a:cubicBezTo>
                    <a:cubicBezTo>
                      <a:pt x="55880" y="866140"/>
                      <a:pt x="62230" y="824230"/>
                      <a:pt x="85090" y="759460"/>
                    </a:cubicBezTo>
                    <a:cubicBezTo>
                      <a:pt x="120650" y="657860"/>
                      <a:pt x="187960" y="481330"/>
                      <a:pt x="262890" y="375920"/>
                    </a:cubicBezTo>
                    <a:cubicBezTo>
                      <a:pt x="326390" y="285750"/>
                      <a:pt x="403860" y="210820"/>
                      <a:pt x="491490" y="157480"/>
                    </a:cubicBezTo>
                    <a:cubicBezTo>
                      <a:pt x="577850" y="104140"/>
                      <a:pt x="699770" y="73660"/>
                      <a:pt x="782320" y="52070"/>
                    </a:cubicBezTo>
                    <a:cubicBezTo>
                      <a:pt x="839470" y="36830"/>
                      <a:pt x="882650" y="34290"/>
                      <a:pt x="933450" y="26670"/>
                    </a:cubicBezTo>
                    <a:cubicBezTo>
                      <a:pt x="982980" y="20320"/>
                      <a:pt x="1022350" y="13970"/>
                      <a:pt x="1080770" y="11430"/>
                    </a:cubicBezTo>
                    <a:cubicBezTo>
                      <a:pt x="1168400" y="6350"/>
                      <a:pt x="1310640" y="0"/>
                      <a:pt x="1405890" y="11430"/>
                    </a:cubicBezTo>
                    <a:cubicBezTo>
                      <a:pt x="1480820" y="20320"/>
                      <a:pt x="1544320" y="39370"/>
                      <a:pt x="1606550" y="59690"/>
                    </a:cubicBezTo>
                    <a:cubicBezTo>
                      <a:pt x="1663700" y="78740"/>
                      <a:pt x="1717040" y="100330"/>
                      <a:pt x="1766570" y="127000"/>
                    </a:cubicBezTo>
                    <a:cubicBezTo>
                      <a:pt x="1816100" y="153670"/>
                      <a:pt x="1861820" y="184150"/>
                      <a:pt x="1906270" y="220980"/>
                    </a:cubicBezTo>
                    <a:cubicBezTo>
                      <a:pt x="1954530" y="260350"/>
                      <a:pt x="2014220" y="316230"/>
                      <a:pt x="2044700" y="359410"/>
                    </a:cubicBezTo>
                    <a:cubicBezTo>
                      <a:pt x="2066290" y="388620"/>
                      <a:pt x="2082800" y="412750"/>
                      <a:pt x="2086610" y="441960"/>
                    </a:cubicBezTo>
                    <a:cubicBezTo>
                      <a:pt x="2090420" y="471170"/>
                      <a:pt x="2084070" y="508000"/>
                      <a:pt x="2068830" y="534670"/>
                    </a:cubicBezTo>
                    <a:cubicBezTo>
                      <a:pt x="2054860" y="560070"/>
                      <a:pt x="2026920" y="584200"/>
                      <a:pt x="1998980" y="596900"/>
                    </a:cubicBezTo>
                    <a:cubicBezTo>
                      <a:pt x="1972310" y="608330"/>
                      <a:pt x="1935480" y="610870"/>
                      <a:pt x="1906270" y="604520"/>
                    </a:cubicBezTo>
                    <a:cubicBezTo>
                      <a:pt x="1878330" y="596900"/>
                      <a:pt x="1846580" y="576580"/>
                      <a:pt x="1827530" y="553720"/>
                    </a:cubicBezTo>
                    <a:cubicBezTo>
                      <a:pt x="1809750" y="530860"/>
                      <a:pt x="1797050" y="495300"/>
                      <a:pt x="1795780" y="466090"/>
                    </a:cubicBezTo>
                    <a:cubicBezTo>
                      <a:pt x="1794510" y="436880"/>
                      <a:pt x="1805940" y="401320"/>
                      <a:pt x="1823720" y="377190"/>
                    </a:cubicBezTo>
                    <a:cubicBezTo>
                      <a:pt x="1840230" y="353060"/>
                      <a:pt x="1875790" y="331470"/>
                      <a:pt x="1898650" y="322580"/>
                    </a:cubicBezTo>
                    <a:cubicBezTo>
                      <a:pt x="1915160" y="316230"/>
                      <a:pt x="1927860" y="314960"/>
                      <a:pt x="1945640" y="316230"/>
                    </a:cubicBezTo>
                    <a:cubicBezTo>
                      <a:pt x="1971040" y="318770"/>
                      <a:pt x="2012950" y="334010"/>
                      <a:pt x="2033270" y="347980"/>
                    </a:cubicBezTo>
                    <a:cubicBezTo>
                      <a:pt x="2048510" y="358140"/>
                      <a:pt x="2056130" y="368300"/>
                      <a:pt x="2065020" y="383540"/>
                    </a:cubicBezTo>
                    <a:cubicBezTo>
                      <a:pt x="2076450" y="406400"/>
                      <a:pt x="2090420" y="444500"/>
                      <a:pt x="2087880" y="473710"/>
                    </a:cubicBezTo>
                    <a:cubicBezTo>
                      <a:pt x="2085340" y="502920"/>
                      <a:pt x="2070100" y="538480"/>
                      <a:pt x="2051050" y="560070"/>
                    </a:cubicBezTo>
                    <a:cubicBezTo>
                      <a:pt x="2030730" y="581660"/>
                      <a:pt x="1997710" y="600710"/>
                      <a:pt x="1969770" y="605790"/>
                    </a:cubicBezTo>
                    <a:cubicBezTo>
                      <a:pt x="1940560" y="610870"/>
                      <a:pt x="1910080" y="609600"/>
                      <a:pt x="1877060" y="593090"/>
                    </a:cubicBezTo>
                    <a:cubicBezTo>
                      <a:pt x="1822450" y="566420"/>
                      <a:pt x="1772920" y="458470"/>
                      <a:pt x="1697990" y="412750"/>
                    </a:cubicBezTo>
                    <a:cubicBezTo>
                      <a:pt x="1607820" y="356870"/>
                      <a:pt x="1475740" y="321310"/>
                      <a:pt x="1362710" y="303530"/>
                    </a:cubicBezTo>
                    <a:cubicBezTo>
                      <a:pt x="1253490" y="287020"/>
                      <a:pt x="1121410" y="298450"/>
                      <a:pt x="1031240" y="304800"/>
                    </a:cubicBezTo>
                    <a:cubicBezTo>
                      <a:pt x="970280" y="309880"/>
                      <a:pt x="930910" y="316230"/>
                      <a:pt x="876300" y="327660"/>
                    </a:cubicBezTo>
                    <a:cubicBezTo>
                      <a:pt x="815340" y="342900"/>
                      <a:pt x="736600" y="360680"/>
                      <a:pt x="681990" y="388620"/>
                    </a:cubicBezTo>
                    <a:cubicBezTo>
                      <a:pt x="636270" y="414020"/>
                      <a:pt x="603250" y="445770"/>
                      <a:pt x="566420" y="480060"/>
                    </a:cubicBezTo>
                    <a:cubicBezTo>
                      <a:pt x="527050" y="518160"/>
                      <a:pt x="486410" y="561340"/>
                      <a:pt x="455930" y="610870"/>
                    </a:cubicBezTo>
                    <a:cubicBezTo>
                      <a:pt x="424180" y="662940"/>
                      <a:pt x="405130" y="716280"/>
                      <a:pt x="382270" y="786130"/>
                    </a:cubicBezTo>
                    <a:cubicBezTo>
                      <a:pt x="350520" y="882650"/>
                      <a:pt x="321310" y="1073150"/>
                      <a:pt x="295910" y="1143000"/>
                    </a:cubicBezTo>
                    <a:cubicBezTo>
                      <a:pt x="284480" y="1172210"/>
                      <a:pt x="278130" y="1187450"/>
                      <a:pt x="262890" y="1203960"/>
                    </a:cubicBezTo>
                    <a:cubicBezTo>
                      <a:pt x="247650" y="1221740"/>
                      <a:pt x="226060" y="1235710"/>
                      <a:pt x="205740" y="1244600"/>
                    </a:cubicBezTo>
                    <a:cubicBezTo>
                      <a:pt x="184150" y="1252220"/>
                      <a:pt x="158750" y="1256030"/>
                      <a:pt x="135890" y="1252220"/>
                    </a:cubicBezTo>
                    <a:cubicBezTo>
                      <a:pt x="113030" y="1249680"/>
                      <a:pt x="88900" y="1240790"/>
                      <a:pt x="71120" y="1228090"/>
                    </a:cubicBezTo>
                    <a:cubicBezTo>
                      <a:pt x="52070" y="1215390"/>
                      <a:pt x="34290" y="1195070"/>
                      <a:pt x="24130" y="1176020"/>
                    </a:cubicBezTo>
                    <a:cubicBezTo>
                      <a:pt x="13970" y="1155700"/>
                      <a:pt x="11430" y="1137920"/>
                      <a:pt x="7620" y="1107440"/>
                    </a:cubicBezTo>
                    <a:cubicBezTo>
                      <a:pt x="0" y="1049020"/>
                      <a:pt x="2540" y="922020"/>
                      <a:pt x="8890" y="845820"/>
                    </a:cubicBezTo>
                    <a:cubicBezTo>
                      <a:pt x="12700" y="784860"/>
                      <a:pt x="13970" y="736600"/>
                      <a:pt x="33020" y="685800"/>
                    </a:cubicBezTo>
                    <a:cubicBezTo>
                      <a:pt x="53340" y="629920"/>
                      <a:pt x="90170" y="570230"/>
                      <a:pt x="128270" y="525780"/>
                    </a:cubicBezTo>
                    <a:cubicBezTo>
                      <a:pt x="163830" y="482600"/>
                      <a:pt x="201930" y="455930"/>
                      <a:pt x="254000" y="419100"/>
                    </a:cubicBezTo>
                    <a:cubicBezTo>
                      <a:pt x="325120" y="368300"/>
                      <a:pt x="436880" y="281940"/>
                      <a:pt x="523240" y="254000"/>
                    </a:cubicBezTo>
                    <a:cubicBezTo>
                      <a:pt x="590550" y="231140"/>
                      <a:pt x="631190" y="238760"/>
                      <a:pt x="718820" y="234950"/>
                    </a:cubicBezTo>
                    <a:cubicBezTo>
                      <a:pt x="901700" y="226060"/>
                      <a:pt x="1338580" y="220980"/>
                      <a:pt x="1562100" y="236220"/>
                    </a:cubicBezTo>
                    <a:cubicBezTo>
                      <a:pt x="1710690" y="245110"/>
                      <a:pt x="1835150" y="265430"/>
                      <a:pt x="1930400" y="283210"/>
                    </a:cubicBezTo>
                    <a:cubicBezTo>
                      <a:pt x="1991360" y="294640"/>
                      <a:pt x="2029460" y="300990"/>
                      <a:pt x="2077720" y="321310"/>
                    </a:cubicBezTo>
                    <a:cubicBezTo>
                      <a:pt x="2131060" y="342900"/>
                      <a:pt x="2189480" y="369570"/>
                      <a:pt x="2236470" y="416560"/>
                    </a:cubicBezTo>
                    <a:cubicBezTo>
                      <a:pt x="2294890" y="474980"/>
                      <a:pt x="2360930" y="608330"/>
                      <a:pt x="2388870" y="665480"/>
                    </a:cubicBezTo>
                    <a:cubicBezTo>
                      <a:pt x="2401570" y="693420"/>
                      <a:pt x="2411730" y="707390"/>
                      <a:pt x="2411730" y="731520"/>
                    </a:cubicBezTo>
                    <a:cubicBezTo>
                      <a:pt x="2413000" y="760730"/>
                      <a:pt x="2404110" y="805180"/>
                      <a:pt x="2386330" y="831850"/>
                    </a:cubicBezTo>
                    <a:cubicBezTo>
                      <a:pt x="2367280" y="858520"/>
                      <a:pt x="2327910" y="880110"/>
                      <a:pt x="2299970" y="889000"/>
                    </a:cubicBezTo>
                    <a:cubicBezTo>
                      <a:pt x="2275840" y="896620"/>
                      <a:pt x="2252980" y="895350"/>
                      <a:pt x="2230120" y="887730"/>
                    </a:cubicBezTo>
                    <a:cubicBezTo>
                      <a:pt x="2200910" y="878840"/>
                      <a:pt x="2145030" y="828040"/>
                      <a:pt x="2145030" y="8280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0" id="50"/>
            <p:cNvGrpSpPr/>
            <p:nvPr/>
          </p:nvGrpSpPr>
          <p:grpSpPr>
            <a:xfrm rot="0">
              <a:off x="364412" y="242024"/>
              <a:ext cx="907591" cy="598185"/>
              <a:chOff x="0" y="0"/>
              <a:chExt cx="1676400" cy="11049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49530" y="38100"/>
                <a:ext cx="1577340" cy="1016000"/>
              </a:xfrm>
              <a:custGeom>
                <a:avLst/>
                <a:gdLst/>
                <a:ahLst/>
                <a:cxnLst/>
                <a:rect r="r" b="b" t="t" l="l"/>
                <a:pathLst>
                  <a:path h="1016000" w="1577340">
                    <a:moveTo>
                      <a:pt x="635000" y="167640"/>
                    </a:moveTo>
                    <a:cubicBezTo>
                      <a:pt x="938530" y="36830"/>
                      <a:pt x="980440" y="24130"/>
                      <a:pt x="1050290" y="15240"/>
                    </a:cubicBezTo>
                    <a:cubicBezTo>
                      <a:pt x="1151890" y="2540"/>
                      <a:pt x="1355090" y="3810"/>
                      <a:pt x="1430020" y="12700"/>
                    </a:cubicBezTo>
                    <a:cubicBezTo>
                      <a:pt x="1461770" y="16510"/>
                      <a:pt x="1477010" y="19050"/>
                      <a:pt x="1497330" y="29210"/>
                    </a:cubicBezTo>
                    <a:cubicBezTo>
                      <a:pt x="1517650" y="39370"/>
                      <a:pt x="1536700" y="57150"/>
                      <a:pt x="1549400" y="76200"/>
                    </a:cubicBezTo>
                    <a:cubicBezTo>
                      <a:pt x="1562100" y="93980"/>
                      <a:pt x="1572260" y="118110"/>
                      <a:pt x="1574800" y="140970"/>
                    </a:cubicBezTo>
                    <a:cubicBezTo>
                      <a:pt x="1577340" y="163830"/>
                      <a:pt x="1573530" y="189230"/>
                      <a:pt x="1565910" y="210820"/>
                    </a:cubicBezTo>
                    <a:cubicBezTo>
                      <a:pt x="1558290" y="231140"/>
                      <a:pt x="1545590" y="252730"/>
                      <a:pt x="1526540" y="267970"/>
                    </a:cubicBezTo>
                    <a:cubicBezTo>
                      <a:pt x="1502410" y="287020"/>
                      <a:pt x="1477010" y="295910"/>
                      <a:pt x="1430020" y="304800"/>
                    </a:cubicBezTo>
                    <a:cubicBezTo>
                      <a:pt x="1306830" y="327660"/>
                      <a:pt x="897890" y="297180"/>
                      <a:pt x="751840" y="304800"/>
                    </a:cubicBezTo>
                    <a:cubicBezTo>
                      <a:pt x="681990" y="308610"/>
                      <a:pt x="643890" y="304800"/>
                      <a:pt x="596900" y="322580"/>
                    </a:cubicBezTo>
                    <a:cubicBezTo>
                      <a:pt x="549910" y="339090"/>
                      <a:pt x="508000" y="361950"/>
                      <a:pt x="468630" y="407670"/>
                    </a:cubicBezTo>
                    <a:cubicBezTo>
                      <a:pt x="408940" y="478790"/>
                      <a:pt x="351790" y="654050"/>
                      <a:pt x="318770" y="750570"/>
                    </a:cubicBezTo>
                    <a:cubicBezTo>
                      <a:pt x="297180" y="819150"/>
                      <a:pt x="302260" y="887730"/>
                      <a:pt x="278130" y="930910"/>
                    </a:cubicBezTo>
                    <a:cubicBezTo>
                      <a:pt x="261620" y="962660"/>
                      <a:pt x="240030" y="985520"/>
                      <a:pt x="214630" y="999490"/>
                    </a:cubicBezTo>
                    <a:cubicBezTo>
                      <a:pt x="187960" y="1012190"/>
                      <a:pt x="147320" y="1016000"/>
                      <a:pt x="121920" y="1013460"/>
                    </a:cubicBezTo>
                    <a:cubicBezTo>
                      <a:pt x="104140" y="1012190"/>
                      <a:pt x="92710" y="1008380"/>
                      <a:pt x="77470" y="999490"/>
                    </a:cubicBezTo>
                    <a:cubicBezTo>
                      <a:pt x="55880" y="985520"/>
                      <a:pt x="25400" y="957580"/>
                      <a:pt x="13970" y="930910"/>
                    </a:cubicBezTo>
                    <a:cubicBezTo>
                      <a:pt x="1270" y="904240"/>
                      <a:pt x="0" y="863600"/>
                      <a:pt x="3810" y="838200"/>
                    </a:cubicBezTo>
                    <a:cubicBezTo>
                      <a:pt x="6350" y="820420"/>
                      <a:pt x="10160" y="808990"/>
                      <a:pt x="20320" y="795020"/>
                    </a:cubicBezTo>
                    <a:cubicBezTo>
                      <a:pt x="35560" y="774700"/>
                      <a:pt x="64770" y="745490"/>
                      <a:pt x="91440" y="734060"/>
                    </a:cubicBezTo>
                    <a:cubicBezTo>
                      <a:pt x="119380" y="723900"/>
                      <a:pt x="156210" y="721360"/>
                      <a:pt x="185420" y="728980"/>
                    </a:cubicBezTo>
                    <a:cubicBezTo>
                      <a:pt x="213360" y="736600"/>
                      <a:pt x="245110" y="763270"/>
                      <a:pt x="262890" y="781050"/>
                    </a:cubicBezTo>
                    <a:cubicBezTo>
                      <a:pt x="274320" y="795020"/>
                      <a:pt x="280670" y="806450"/>
                      <a:pt x="284480" y="822960"/>
                    </a:cubicBezTo>
                    <a:cubicBezTo>
                      <a:pt x="290830" y="847090"/>
                      <a:pt x="293370" y="889000"/>
                      <a:pt x="284480" y="916940"/>
                    </a:cubicBezTo>
                    <a:cubicBezTo>
                      <a:pt x="275590" y="944880"/>
                      <a:pt x="252730" y="974090"/>
                      <a:pt x="228600" y="990600"/>
                    </a:cubicBezTo>
                    <a:cubicBezTo>
                      <a:pt x="203200" y="1007110"/>
                      <a:pt x="162560" y="1014730"/>
                      <a:pt x="138430" y="1016000"/>
                    </a:cubicBezTo>
                    <a:cubicBezTo>
                      <a:pt x="120650" y="1016000"/>
                      <a:pt x="107950" y="1013460"/>
                      <a:pt x="91440" y="1005840"/>
                    </a:cubicBezTo>
                    <a:cubicBezTo>
                      <a:pt x="69850" y="994410"/>
                      <a:pt x="35560" y="970280"/>
                      <a:pt x="20320" y="944880"/>
                    </a:cubicBezTo>
                    <a:cubicBezTo>
                      <a:pt x="5080" y="919480"/>
                      <a:pt x="1270" y="886460"/>
                      <a:pt x="1270" y="854710"/>
                    </a:cubicBezTo>
                    <a:cubicBezTo>
                      <a:pt x="1270" y="817880"/>
                      <a:pt x="12700" y="786130"/>
                      <a:pt x="26670" y="737870"/>
                    </a:cubicBezTo>
                    <a:cubicBezTo>
                      <a:pt x="50800" y="652780"/>
                      <a:pt x="102870" y="488950"/>
                      <a:pt x="147320" y="392430"/>
                    </a:cubicBezTo>
                    <a:cubicBezTo>
                      <a:pt x="182880" y="318770"/>
                      <a:pt x="217170" y="256540"/>
                      <a:pt x="260350" y="205740"/>
                    </a:cubicBezTo>
                    <a:cubicBezTo>
                      <a:pt x="298450" y="161290"/>
                      <a:pt x="340360" y="127000"/>
                      <a:pt x="386080" y="97790"/>
                    </a:cubicBezTo>
                    <a:cubicBezTo>
                      <a:pt x="433070" y="68580"/>
                      <a:pt x="483870" y="44450"/>
                      <a:pt x="541020" y="30480"/>
                    </a:cubicBezTo>
                    <a:cubicBezTo>
                      <a:pt x="604520" y="13970"/>
                      <a:pt x="661670" y="16510"/>
                      <a:pt x="751840" y="12700"/>
                    </a:cubicBezTo>
                    <a:cubicBezTo>
                      <a:pt x="913130" y="6350"/>
                      <a:pt x="1320800" y="0"/>
                      <a:pt x="1430020" y="12700"/>
                    </a:cubicBezTo>
                    <a:cubicBezTo>
                      <a:pt x="1464310" y="16510"/>
                      <a:pt x="1477010" y="19050"/>
                      <a:pt x="1497330" y="29210"/>
                    </a:cubicBezTo>
                    <a:cubicBezTo>
                      <a:pt x="1517650" y="39370"/>
                      <a:pt x="1536700" y="57150"/>
                      <a:pt x="1549400" y="76200"/>
                    </a:cubicBezTo>
                    <a:cubicBezTo>
                      <a:pt x="1562100" y="93980"/>
                      <a:pt x="1572260" y="118110"/>
                      <a:pt x="1574800" y="140970"/>
                    </a:cubicBezTo>
                    <a:cubicBezTo>
                      <a:pt x="1577340" y="163830"/>
                      <a:pt x="1573530" y="189230"/>
                      <a:pt x="1565910" y="210820"/>
                    </a:cubicBezTo>
                    <a:cubicBezTo>
                      <a:pt x="1558290" y="231140"/>
                      <a:pt x="1543050" y="252730"/>
                      <a:pt x="1526540" y="267970"/>
                    </a:cubicBezTo>
                    <a:cubicBezTo>
                      <a:pt x="1508760" y="283210"/>
                      <a:pt x="1496060" y="292100"/>
                      <a:pt x="1464310" y="300990"/>
                    </a:cubicBezTo>
                    <a:cubicBezTo>
                      <a:pt x="1384300" y="321310"/>
                      <a:pt x="1140460" y="287020"/>
                      <a:pt x="1012190" y="317500"/>
                    </a:cubicBezTo>
                    <a:cubicBezTo>
                      <a:pt x="911860" y="340360"/>
                      <a:pt x="814070" y="416560"/>
                      <a:pt x="754380" y="434340"/>
                    </a:cubicBezTo>
                    <a:cubicBezTo>
                      <a:pt x="723900" y="443230"/>
                      <a:pt x="709930" y="449580"/>
                      <a:pt x="685800" y="447040"/>
                    </a:cubicBezTo>
                    <a:cubicBezTo>
                      <a:pt x="655320" y="443230"/>
                      <a:pt x="613410" y="426720"/>
                      <a:pt x="590550" y="403860"/>
                    </a:cubicBezTo>
                    <a:cubicBezTo>
                      <a:pt x="567690" y="381000"/>
                      <a:pt x="551180" y="341630"/>
                      <a:pt x="548640" y="308610"/>
                    </a:cubicBezTo>
                    <a:cubicBezTo>
                      <a:pt x="547370" y="276860"/>
                      <a:pt x="562610" y="234950"/>
                      <a:pt x="580390" y="210820"/>
                    </a:cubicBezTo>
                    <a:cubicBezTo>
                      <a:pt x="594360" y="190500"/>
                      <a:pt x="635000" y="167640"/>
                      <a:pt x="635000" y="167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356848" y="376788"/>
              <a:ext cx="1251376" cy="716447"/>
              <a:chOff x="0" y="0"/>
              <a:chExt cx="2311400" cy="132334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50800" y="36830"/>
                <a:ext cx="2211070" cy="1235710"/>
              </a:xfrm>
              <a:custGeom>
                <a:avLst/>
                <a:gdLst/>
                <a:ahLst/>
                <a:cxnLst/>
                <a:rect r="r" b="b" t="t" l="l"/>
                <a:pathLst>
                  <a:path h="1235710" w="2211070">
                    <a:moveTo>
                      <a:pt x="0" y="999490"/>
                    </a:moveTo>
                    <a:cubicBezTo>
                      <a:pt x="118110" y="725170"/>
                      <a:pt x="128270" y="693420"/>
                      <a:pt x="134620" y="659130"/>
                    </a:cubicBezTo>
                    <a:cubicBezTo>
                      <a:pt x="140970" y="631190"/>
                      <a:pt x="133350" y="591820"/>
                      <a:pt x="142240" y="577850"/>
                    </a:cubicBezTo>
                    <a:cubicBezTo>
                      <a:pt x="146050" y="571500"/>
                      <a:pt x="154940" y="567690"/>
                      <a:pt x="161290" y="568960"/>
                    </a:cubicBezTo>
                    <a:cubicBezTo>
                      <a:pt x="167640" y="568960"/>
                      <a:pt x="172720" y="572770"/>
                      <a:pt x="177800" y="582930"/>
                    </a:cubicBezTo>
                    <a:cubicBezTo>
                      <a:pt x="196850" y="628650"/>
                      <a:pt x="208280" y="929640"/>
                      <a:pt x="177800" y="1036320"/>
                    </a:cubicBezTo>
                    <a:cubicBezTo>
                      <a:pt x="158750" y="1102360"/>
                      <a:pt x="104140" y="1146810"/>
                      <a:pt x="88900" y="1182370"/>
                    </a:cubicBezTo>
                    <a:cubicBezTo>
                      <a:pt x="80010" y="1200150"/>
                      <a:pt x="82550" y="1217930"/>
                      <a:pt x="76200" y="1226820"/>
                    </a:cubicBezTo>
                    <a:cubicBezTo>
                      <a:pt x="71120" y="1231900"/>
                      <a:pt x="64770" y="1235710"/>
                      <a:pt x="59690" y="1234440"/>
                    </a:cubicBezTo>
                    <a:cubicBezTo>
                      <a:pt x="54610" y="1234440"/>
                      <a:pt x="45720" y="1230630"/>
                      <a:pt x="41910" y="1223010"/>
                    </a:cubicBezTo>
                    <a:cubicBezTo>
                      <a:pt x="33020" y="1206500"/>
                      <a:pt x="33020" y="1173480"/>
                      <a:pt x="38100" y="1131570"/>
                    </a:cubicBezTo>
                    <a:cubicBezTo>
                      <a:pt x="49530" y="1032510"/>
                      <a:pt x="137160" y="670560"/>
                      <a:pt x="180340" y="633730"/>
                    </a:cubicBezTo>
                    <a:cubicBezTo>
                      <a:pt x="190500" y="624840"/>
                      <a:pt x="204470" y="624840"/>
                      <a:pt x="210820" y="629920"/>
                    </a:cubicBezTo>
                    <a:cubicBezTo>
                      <a:pt x="218440" y="636270"/>
                      <a:pt x="218440" y="655320"/>
                      <a:pt x="218440" y="676910"/>
                    </a:cubicBezTo>
                    <a:cubicBezTo>
                      <a:pt x="215900" y="727710"/>
                      <a:pt x="167640" y="849630"/>
                      <a:pt x="153670" y="928370"/>
                    </a:cubicBezTo>
                    <a:cubicBezTo>
                      <a:pt x="142240" y="995680"/>
                      <a:pt x="154940" y="1099820"/>
                      <a:pt x="134620" y="1120140"/>
                    </a:cubicBezTo>
                    <a:cubicBezTo>
                      <a:pt x="128270" y="1129030"/>
                      <a:pt x="113030" y="1130300"/>
                      <a:pt x="106680" y="1126490"/>
                    </a:cubicBezTo>
                    <a:cubicBezTo>
                      <a:pt x="100330" y="1121410"/>
                      <a:pt x="97790" y="1106170"/>
                      <a:pt x="99060" y="1087120"/>
                    </a:cubicBezTo>
                    <a:cubicBezTo>
                      <a:pt x="102870" y="1031240"/>
                      <a:pt x="175260" y="858520"/>
                      <a:pt x="203200" y="758190"/>
                    </a:cubicBezTo>
                    <a:cubicBezTo>
                      <a:pt x="226060" y="675640"/>
                      <a:pt x="240030" y="574040"/>
                      <a:pt x="256540" y="529590"/>
                    </a:cubicBezTo>
                    <a:cubicBezTo>
                      <a:pt x="264160" y="510540"/>
                      <a:pt x="269240" y="497840"/>
                      <a:pt x="278130" y="490220"/>
                    </a:cubicBezTo>
                    <a:cubicBezTo>
                      <a:pt x="285750" y="483870"/>
                      <a:pt x="295910" y="481330"/>
                      <a:pt x="302260" y="482600"/>
                    </a:cubicBezTo>
                    <a:cubicBezTo>
                      <a:pt x="308610" y="485140"/>
                      <a:pt x="313690" y="492760"/>
                      <a:pt x="314960" y="500380"/>
                    </a:cubicBezTo>
                    <a:cubicBezTo>
                      <a:pt x="317500" y="510540"/>
                      <a:pt x="312420" y="520700"/>
                      <a:pt x="306070" y="541020"/>
                    </a:cubicBezTo>
                    <a:cubicBezTo>
                      <a:pt x="283210" y="615950"/>
                      <a:pt x="157480" y="1010920"/>
                      <a:pt x="116840" y="1051560"/>
                    </a:cubicBezTo>
                    <a:cubicBezTo>
                      <a:pt x="107950" y="1060450"/>
                      <a:pt x="97790" y="1061720"/>
                      <a:pt x="92710" y="1060450"/>
                    </a:cubicBezTo>
                    <a:cubicBezTo>
                      <a:pt x="86360" y="1057910"/>
                      <a:pt x="81280" y="1049020"/>
                      <a:pt x="81280" y="1037590"/>
                    </a:cubicBezTo>
                    <a:cubicBezTo>
                      <a:pt x="80010" y="996950"/>
                      <a:pt x="168910" y="859790"/>
                      <a:pt x="205740" y="763270"/>
                    </a:cubicBezTo>
                    <a:cubicBezTo>
                      <a:pt x="245110" y="659130"/>
                      <a:pt x="266700" y="529590"/>
                      <a:pt x="307340" y="430530"/>
                    </a:cubicBezTo>
                    <a:cubicBezTo>
                      <a:pt x="342900" y="344170"/>
                      <a:pt x="382270" y="259080"/>
                      <a:pt x="429260" y="195580"/>
                    </a:cubicBezTo>
                    <a:cubicBezTo>
                      <a:pt x="469900" y="140970"/>
                      <a:pt x="505460" y="90170"/>
                      <a:pt x="562610" y="63500"/>
                    </a:cubicBezTo>
                    <a:cubicBezTo>
                      <a:pt x="628650" y="31750"/>
                      <a:pt x="720090" y="43180"/>
                      <a:pt x="815340" y="38100"/>
                    </a:cubicBezTo>
                    <a:cubicBezTo>
                      <a:pt x="937260" y="31750"/>
                      <a:pt x="1155700" y="44450"/>
                      <a:pt x="1236980" y="34290"/>
                    </a:cubicBezTo>
                    <a:cubicBezTo>
                      <a:pt x="1270000" y="30480"/>
                      <a:pt x="1276350" y="21590"/>
                      <a:pt x="1306830" y="17780"/>
                    </a:cubicBezTo>
                    <a:cubicBezTo>
                      <a:pt x="1357630" y="11430"/>
                      <a:pt x="1433830" y="0"/>
                      <a:pt x="1513840" y="13970"/>
                    </a:cubicBezTo>
                    <a:cubicBezTo>
                      <a:pt x="1631950" y="34290"/>
                      <a:pt x="1814830" y="138430"/>
                      <a:pt x="1935480" y="170180"/>
                    </a:cubicBezTo>
                    <a:cubicBezTo>
                      <a:pt x="2021840" y="193040"/>
                      <a:pt x="2120900" y="185420"/>
                      <a:pt x="2165350" y="207010"/>
                    </a:cubicBezTo>
                    <a:cubicBezTo>
                      <a:pt x="2188210" y="218440"/>
                      <a:pt x="2202180" y="236220"/>
                      <a:pt x="2207260" y="247650"/>
                    </a:cubicBezTo>
                    <a:cubicBezTo>
                      <a:pt x="2209800" y="254000"/>
                      <a:pt x="2211070" y="260350"/>
                      <a:pt x="2207260" y="265430"/>
                    </a:cubicBezTo>
                    <a:cubicBezTo>
                      <a:pt x="2204720" y="270510"/>
                      <a:pt x="2193290" y="275590"/>
                      <a:pt x="2186940" y="275590"/>
                    </a:cubicBezTo>
                    <a:cubicBezTo>
                      <a:pt x="2181860" y="274320"/>
                      <a:pt x="2175510" y="267970"/>
                      <a:pt x="2172970" y="264160"/>
                    </a:cubicBezTo>
                    <a:cubicBezTo>
                      <a:pt x="2171700" y="259080"/>
                      <a:pt x="2171700" y="250190"/>
                      <a:pt x="2175510" y="246380"/>
                    </a:cubicBezTo>
                    <a:cubicBezTo>
                      <a:pt x="2179320" y="241300"/>
                      <a:pt x="2190750" y="236220"/>
                      <a:pt x="2197100" y="238760"/>
                    </a:cubicBezTo>
                    <a:cubicBezTo>
                      <a:pt x="2202180" y="241300"/>
                      <a:pt x="2209800" y="257810"/>
                      <a:pt x="2208530" y="262890"/>
                    </a:cubicBezTo>
                    <a:cubicBezTo>
                      <a:pt x="2207260" y="269240"/>
                      <a:pt x="2197100" y="275590"/>
                      <a:pt x="2188210" y="275590"/>
                    </a:cubicBezTo>
                    <a:cubicBezTo>
                      <a:pt x="2171700" y="275590"/>
                      <a:pt x="2146300" y="241300"/>
                      <a:pt x="2114550" y="229870"/>
                    </a:cubicBezTo>
                    <a:cubicBezTo>
                      <a:pt x="2067560" y="213360"/>
                      <a:pt x="1997710" y="224790"/>
                      <a:pt x="1922780" y="207010"/>
                    </a:cubicBezTo>
                    <a:cubicBezTo>
                      <a:pt x="1809750" y="179070"/>
                      <a:pt x="1626870" y="72390"/>
                      <a:pt x="1512570" y="52070"/>
                    </a:cubicBezTo>
                    <a:cubicBezTo>
                      <a:pt x="1435100" y="38100"/>
                      <a:pt x="1362710" y="49530"/>
                      <a:pt x="1311910" y="55880"/>
                    </a:cubicBezTo>
                    <a:cubicBezTo>
                      <a:pt x="1280160" y="59690"/>
                      <a:pt x="1272540" y="68580"/>
                      <a:pt x="1236980" y="72390"/>
                    </a:cubicBezTo>
                    <a:cubicBezTo>
                      <a:pt x="1154430" y="81280"/>
                      <a:pt x="939800" y="68580"/>
                      <a:pt x="817880" y="76200"/>
                    </a:cubicBezTo>
                    <a:cubicBezTo>
                      <a:pt x="721360" y="81280"/>
                      <a:pt x="631190" y="66040"/>
                      <a:pt x="562610" y="102870"/>
                    </a:cubicBezTo>
                    <a:cubicBezTo>
                      <a:pt x="496570" y="139700"/>
                      <a:pt x="450850" y="228600"/>
                      <a:pt x="412750" y="289560"/>
                    </a:cubicBezTo>
                    <a:cubicBezTo>
                      <a:pt x="381000" y="340360"/>
                      <a:pt x="367030" y="379730"/>
                      <a:pt x="344170" y="440690"/>
                    </a:cubicBezTo>
                    <a:cubicBezTo>
                      <a:pt x="309880" y="530860"/>
                      <a:pt x="280670" y="671830"/>
                      <a:pt x="241300" y="777240"/>
                    </a:cubicBezTo>
                    <a:cubicBezTo>
                      <a:pt x="203200" y="876300"/>
                      <a:pt x="148590" y="1036320"/>
                      <a:pt x="113030" y="1055370"/>
                    </a:cubicBezTo>
                    <a:cubicBezTo>
                      <a:pt x="102870" y="1061720"/>
                      <a:pt x="87630" y="1057910"/>
                      <a:pt x="82550" y="1050290"/>
                    </a:cubicBezTo>
                    <a:cubicBezTo>
                      <a:pt x="76200" y="1042670"/>
                      <a:pt x="85090" y="1026160"/>
                      <a:pt x="91440" y="1002030"/>
                    </a:cubicBezTo>
                    <a:cubicBezTo>
                      <a:pt x="113030" y="922020"/>
                      <a:pt x="238760" y="535940"/>
                      <a:pt x="279400" y="492760"/>
                    </a:cubicBezTo>
                    <a:cubicBezTo>
                      <a:pt x="288290" y="483870"/>
                      <a:pt x="297180" y="481330"/>
                      <a:pt x="302260" y="482600"/>
                    </a:cubicBezTo>
                    <a:cubicBezTo>
                      <a:pt x="308610" y="485140"/>
                      <a:pt x="314960" y="497840"/>
                      <a:pt x="314960" y="505460"/>
                    </a:cubicBezTo>
                    <a:cubicBezTo>
                      <a:pt x="314960" y="514350"/>
                      <a:pt x="302260" y="518160"/>
                      <a:pt x="294640" y="535940"/>
                    </a:cubicBezTo>
                    <a:cubicBezTo>
                      <a:pt x="261620" y="607060"/>
                      <a:pt x="172720" y="1075690"/>
                      <a:pt x="134620" y="1120140"/>
                    </a:cubicBezTo>
                    <a:cubicBezTo>
                      <a:pt x="128270" y="1129030"/>
                      <a:pt x="120650" y="1130300"/>
                      <a:pt x="115570" y="1129030"/>
                    </a:cubicBezTo>
                    <a:cubicBezTo>
                      <a:pt x="109220" y="1129030"/>
                      <a:pt x="102870" y="1122680"/>
                      <a:pt x="100330" y="1113790"/>
                    </a:cubicBezTo>
                    <a:cubicBezTo>
                      <a:pt x="91440" y="1093470"/>
                      <a:pt x="99060" y="1040130"/>
                      <a:pt x="106680" y="993140"/>
                    </a:cubicBezTo>
                    <a:cubicBezTo>
                      <a:pt x="116840" y="923290"/>
                      <a:pt x="157480" y="802640"/>
                      <a:pt x="168910" y="735330"/>
                    </a:cubicBezTo>
                    <a:cubicBezTo>
                      <a:pt x="176530" y="694690"/>
                      <a:pt x="166370" y="647700"/>
                      <a:pt x="180340" y="633730"/>
                    </a:cubicBezTo>
                    <a:cubicBezTo>
                      <a:pt x="186690" y="626110"/>
                      <a:pt x="205740" y="624840"/>
                      <a:pt x="210820" y="629920"/>
                    </a:cubicBezTo>
                    <a:cubicBezTo>
                      <a:pt x="217170" y="635000"/>
                      <a:pt x="214630" y="651510"/>
                      <a:pt x="212090" y="673100"/>
                    </a:cubicBezTo>
                    <a:cubicBezTo>
                      <a:pt x="201930" y="746760"/>
                      <a:pt x="90170" y="1036320"/>
                      <a:pt x="76200" y="1131570"/>
                    </a:cubicBezTo>
                    <a:cubicBezTo>
                      <a:pt x="69850" y="1174750"/>
                      <a:pt x="87630" y="1215390"/>
                      <a:pt x="76200" y="1226820"/>
                    </a:cubicBezTo>
                    <a:cubicBezTo>
                      <a:pt x="68580" y="1233170"/>
                      <a:pt x="49530" y="1231900"/>
                      <a:pt x="44450" y="1226820"/>
                    </a:cubicBezTo>
                    <a:cubicBezTo>
                      <a:pt x="38100" y="1220470"/>
                      <a:pt x="40640" y="1203960"/>
                      <a:pt x="45720" y="1187450"/>
                    </a:cubicBezTo>
                    <a:cubicBezTo>
                      <a:pt x="57150" y="1151890"/>
                      <a:pt x="120650" y="1103630"/>
                      <a:pt x="139700" y="1036320"/>
                    </a:cubicBezTo>
                    <a:cubicBezTo>
                      <a:pt x="170180" y="928370"/>
                      <a:pt x="119380" y="627380"/>
                      <a:pt x="139700" y="582930"/>
                    </a:cubicBezTo>
                    <a:cubicBezTo>
                      <a:pt x="144780" y="572770"/>
                      <a:pt x="151130" y="568960"/>
                      <a:pt x="156210" y="568960"/>
                    </a:cubicBezTo>
                    <a:cubicBezTo>
                      <a:pt x="162560" y="567690"/>
                      <a:pt x="172720" y="574040"/>
                      <a:pt x="177800" y="582930"/>
                    </a:cubicBezTo>
                    <a:cubicBezTo>
                      <a:pt x="185420" y="603250"/>
                      <a:pt x="175260" y="655320"/>
                      <a:pt x="163830" y="699770"/>
                    </a:cubicBezTo>
                    <a:cubicBezTo>
                      <a:pt x="149860" y="763270"/>
                      <a:pt x="106680" y="864870"/>
                      <a:pt x="80010" y="923290"/>
                    </a:cubicBezTo>
                    <a:cubicBezTo>
                      <a:pt x="62230" y="962660"/>
                      <a:pt x="48260" y="1008380"/>
                      <a:pt x="30480" y="1021080"/>
                    </a:cubicBezTo>
                    <a:cubicBezTo>
                      <a:pt x="22860" y="1026160"/>
                      <a:pt x="11430" y="1027430"/>
                      <a:pt x="6350" y="1024890"/>
                    </a:cubicBezTo>
                    <a:cubicBezTo>
                      <a:pt x="1270" y="1021080"/>
                      <a:pt x="0" y="999490"/>
                      <a:pt x="0" y="99949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4" id="54"/>
            <p:cNvGrpSpPr/>
            <p:nvPr/>
          </p:nvGrpSpPr>
          <p:grpSpPr>
            <a:xfrm rot="0">
              <a:off x="984599" y="586497"/>
              <a:ext cx="195270" cy="226898"/>
              <a:chOff x="0" y="0"/>
              <a:chExt cx="360680" cy="4191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48260" y="48260"/>
                <a:ext cx="261620" cy="323850"/>
              </a:xfrm>
              <a:custGeom>
                <a:avLst/>
                <a:gdLst/>
                <a:ahLst/>
                <a:cxnLst/>
                <a:rect r="r" b="b" t="t" l="l"/>
                <a:pathLst>
                  <a:path h="323850" w="261620">
                    <a:moveTo>
                      <a:pt x="2540" y="294640"/>
                    </a:moveTo>
                    <a:cubicBezTo>
                      <a:pt x="237490" y="2540"/>
                      <a:pt x="248920" y="1270"/>
                      <a:pt x="254000" y="6350"/>
                    </a:cubicBezTo>
                    <a:cubicBezTo>
                      <a:pt x="259080" y="10160"/>
                      <a:pt x="259080" y="29210"/>
                      <a:pt x="255270" y="33020"/>
                    </a:cubicBezTo>
                    <a:cubicBezTo>
                      <a:pt x="250190" y="38100"/>
                      <a:pt x="231140" y="38100"/>
                      <a:pt x="227330" y="33020"/>
                    </a:cubicBezTo>
                    <a:cubicBezTo>
                      <a:pt x="223520" y="29210"/>
                      <a:pt x="224790" y="10160"/>
                      <a:pt x="228600" y="6350"/>
                    </a:cubicBezTo>
                    <a:cubicBezTo>
                      <a:pt x="232410" y="1270"/>
                      <a:pt x="241300" y="0"/>
                      <a:pt x="246380" y="2540"/>
                    </a:cubicBezTo>
                    <a:cubicBezTo>
                      <a:pt x="252730" y="3810"/>
                      <a:pt x="260350" y="12700"/>
                      <a:pt x="260350" y="20320"/>
                    </a:cubicBezTo>
                    <a:cubicBezTo>
                      <a:pt x="261620" y="35560"/>
                      <a:pt x="241300" y="60960"/>
                      <a:pt x="223520" y="86360"/>
                    </a:cubicBezTo>
                    <a:cubicBezTo>
                      <a:pt x="195580" y="123190"/>
                      <a:pt x="133350" y="176530"/>
                      <a:pt x="99060" y="218440"/>
                    </a:cubicBezTo>
                    <a:cubicBezTo>
                      <a:pt x="71120" y="254000"/>
                      <a:pt x="50800" y="308610"/>
                      <a:pt x="30480" y="318770"/>
                    </a:cubicBezTo>
                    <a:cubicBezTo>
                      <a:pt x="21590" y="323850"/>
                      <a:pt x="10160" y="323850"/>
                      <a:pt x="5080" y="318770"/>
                    </a:cubicBezTo>
                    <a:cubicBezTo>
                      <a:pt x="0" y="314960"/>
                      <a:pt x="2540" y="294640"/>
                      <a:pt x="2540" y="294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6" id="56"/>
            <p:cNvGrpSpPr/>
            <p:nvPr/>
          </p:nvGrpSpPr>
          <p:grpSpPr>
            <a:xfrm rot="0">
              <a:off x="543867" y="708884"/>
              <a:ext cx="206271" cy="150578"/>
              <a:chOff x="0" y="0"/>
              <a:chExt cx="381000" cy="27813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48260" y="46990"/>
                <a:ext cx="283210" cy="181610"/>
              </a:xfrm>
              <a:custGeom>
                <a:avLst/>
                <a:gdLst/>
                <a:ahLst/>
                <a:cxnLst/>
                <a:rect r="r" b="b" t="t" l="l"/>
                <a:pathLst>
                  <a:path h="181610" w="283210">
                    <a:moveTo>
                      <a:pt x="33020" y="5080"/>
                    </a:moveTo>
                    <a:cubicBezTo>
                      <a:pt x="120650" y="78740"/>
                      <a:pt x="143510" y="71120"/>
                      <a:pt x="167640" y="80010"/>
                    </a:cubicBezTo>
                    <a:cubicBezTo>
                      <a:pt x="200660" y="92710"/>
                      <a:pt x="261620" y="128270"/>
                      <a:pt x="275590" y="147320"/>
                    </a:cubicBezTo>
                    <a:cubicBezTo>
                      <a:pt x="280670" y="154940"/>
                      <a:pt x="283210" y="163830"/>
                      <a:pt x="280670" y="168910"/>
                    </a:cubicBezTo>
                    <a:cubicBezTo>
                      <a:pt x="278130" y="175260"/>
                      <a:pt x="265430" y="181610"/>
                      <a:pt x="260350" y="180340"/>
                    </a:cubicBezTo>
                    <a:cubicBezTo>
                      <a:pt x="254000" y="179070"/>
                      <a:pt x="242570" y="163830"/>
                      <a:pt x="243840" y="157480"/>
                    </a:cubicBezTo>
                    <a:cubicBezTo>
                      <a:pt x="245110" y="151130"/>
                      <a:pt x="261620" y="140970"/>
                      <a:pt x="267970" y="143510"/>
                    </a:cubicBezTo>
                    <a:cubicBezTo>
                      <a:pt x="274320" y="144780"/>
                      <a:pt x="281940" y="161290"/>
                      <a:pt x="280670" y="167640"/>
                    </a:cubicBezTo>
                    <a:cubicBezTo>
                      <a:pt x="279400" y="172720"/>
                      <a:pt x="270510" y="180340"/>
                      <a:pt x="261620" y="180340"/>
                    </a:cubicBezTo>
                    <a:cubicBezTo>
                      <a:pt x="242570" y="180340"/>
                      <a:pt x="196850" y="130810"/>
                      <a:pt x="166370" y="118110"/>
                    </a:cubicBezTo>
                    <a:cubicBezTo>
                      <a:pt x="142240" y="109220"/>
                      <a:pt x="119380" y="119380"/>
                      <a:pt x="96520" y="107950"/>
                    </a:cubicBezTo>
                    <a:cubicBezTo>
                      <a:pt x="64770" y="93980"/>
                      <a:pt x="10160" y="49530"/>
                      <a:pt x="2540" y="29210"/>
                    </a:cubicBezTo>
                    <a:cubicBezTo>
                      <a:pt x="0" y="19050"/>
                      <a:pt x="2540" y="7620"/>
                      <a:pt x="7620" y="3810"/>
                    </a:cubicBezTo>
                    <a:cubicBezTo>
                      <a:pt x="12700" y="0"/>
                      <a:pt x="33020" y="5080"/>
                      <a:pt x="33020" y="508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862899" y="1051981"/>
              <a:ext cx="203521" cy="108636"/>
              <a:chOff x="0" y="0"/>
              <a:chExt cx="375920" cy="2006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49530" y="45720"/>
                <a:ext cx="276860" cy="105410"/>
              </a:xfrm>
              <a:custGeom>
                <a:avLst/>
                <a:gdLst/>
                <a:ahLst/>
                <a:cxnLst/>
                <a:rect r="r" b="b" t="t" l="l"/>
                <a:pathLst>
                  <a:path h="105410" w="276860">
                    <a:moveTo>
                      <a:pt x="1270" y="74930"/>
                    </a:moveTo>
                    <a:cubicBezTo>
                      <a:pt x="36830" y="26670"/>
                      <a:pt x="45720" y="17780"/>
                      <a:pt x="62230" y="12700"/>
                    </a:cubicBezTo>
                    <a:cubicBezTo>
                      <a:pt x="90170" y="3810"/>
                      <a:pt x="147320" y="0"/>
                      <a:pt x="177800" y="5080"/>
                    </a:cubicBezTo>
                    <a:cubicBezTo>
                      <a:pt x="200660" y="8890"/>
                      <a:pt x="215900" y="16510"/>
                      <a:pt x="232410" y="27940"/>
                    </a:cubicBezTo>
                    <a:cubicBezTo>
                      <a:pt x="248920" y="38100"/>
                      <a:pt x="269240" y="55880"/>
                      <a:pt x="274320" y="67310"/>
                    </a:cubicBezTo>
                    <a:cubicBezTo>
                      <a:pt x="276860" y="73660"/>
                      <a:pt x="275590" y="81280"/>
                      <a:pt x="273050" y="85090"/>
                    </a:cubicBezTo>
                    <a:cubicBezTo>
                      <a:pt x="269240" y="90170"/>
                      <a:pt x="256540" y="93980"/>
                      <a:pt x="251460" y="92710"/>
                    </a:cubicBezTo>
                    <a:cubicBezTo>
                      <a:pt x="245110" y="91440"/>
                      <a:pt x="240030" y="85090"/>
                      <a:pt x="238760" y="80010"/>
                    </a:cubicBezTo>
                    <a:cubicBezTo>
                      <a:pt x="236220" y="74930"/>
                      <a:pt x="237490" y="67310"/>
                      <a:pt x="241300" y="63500"/>
                    </a:cubicBezTo>
                    <a:cubicBezTo>
                      <a:pt x="246380" y="58420"/>
                      <a:pt x="259080" y="54610"/>
                      <a:pt x="264160" y="57150"/>
                    </a:cubicBezTo>
                    <a:cubicBezTo>
                      <a:pt x="269240" y="59690"/>
                      <a:pt x="276860" y="71120"/>
                      <a:pt x="275590" y="77470"/>
                    </a:cubicBezTo>
                    <a:cubicBezTo>
                      <a:pt x="274320" y="83820"/>
                      <a:pt x="262890" y="93980"/>
                      <a:pt x="252730" y="93980"/>
                    </a:cubicBezTo>
                    <a:cubicBezTo>
                      <a:pt x="236220" y="93980"/>
                      <a:pt x="209550" y="50800"/>
                      <a:pt x="182880" y="43180"/>
                    </a:cubicBezTo>
                    <a:cubicBezTo>
                      <a:pt x="151130" y="34290"/>
                      <a:pt x="102870" y="36830"/>
                      <a:pt x="74930" y="48260"/>
                    </a:cubicBezTo>
                    <a:cubicBezTo>
                      <a:pt x="50800" y="59690"/>
                      <a:pt x="33020" y="101600"/>
                      <a:pt x="19050" y="104140"/>
                    </a:cubicBezTo>
                    <a:cubicBezTo>
                      <a:pt x="12700" y="105410"/>
                      <a:pt x="6350" y="101600"/>
                      <a:pt x="2540" y="96520"/>
                    </a:cubicBezTo>
                    <a:cubicBezTo>
                      <a:pt x="0" y="92710"/>
                      <a:pt x="1270" y="74930"/>
                      <a:pt x="1270" y="749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883527" y="1069858"/>
              <a:ext cx="160891" cy="89384"/>
              <a:chOff x="0" y="0"/>
              <a:chExt cx="297180" cy="1651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50800" y="41910"/>
                <a:ext cx="195580" cy="74930"/>
              </a:xfrm>
              <a:custGeom>
                <a:avLst/>
                <a:gdLst/>
                <a:ahLst/>
                <a:cxnLst/>
                <a:rect r="r" b="b" t="t" l="l"/>
                <a:pathLst>
                  <a:path h="74930" w="195580">
                    <a:moveTo>
                      <a:pt x="176530" y="46990"/>
                    </a:moveTo>
                    <a:cubicBezTo>
                      <a:pt x="48260" y="52070"/>
                      <a:pt x="29210" y="74930"/>
                      <a:pt x="17780" y="72390"/>
                    </a:cubicBezTo>
                    <a:cubicBezTo>
                      <a:pt x="8890" y="71120"/>
                      <a:pt x="0" y="57150"/>
                      <a:pt x="0" y="50800"/>
                    </a:cubicBezTo>
                    <a:cubicBezTo>
                      <a:pt x="0" y="44450"/>
                      <a:pt x="10160" y="34290"/>
                      <a:pt x="16510" y="34290"/>
                    </a:cubicBezTo>
                    <a:cubicBezTo>
                      <a:pt x="22860" y="34290"/>
                      <a:pt x="36830" y="45720"/>
                      <a:pt x="38100" y="52070"/>
                    </a:cubicBezTo>
                    <a:cubicBezTo>
                      <a:pt x="38100" y="58420"/>
                      <a:pt x="26670" y="72390"/>
                      <a:pt x="20320" y="72390"/>
                    </a:cubicBezTo>
                    <a:cubicBezTo>
                      <a:pt x="13970" y="72390"/>
                      <a:pt x="0" y="60960"/>
                      <a:pt x="0" y="53340"/>
                    </a:cubicBezTo>
                    <a:cubicBezTo>
                      <a:pt x="0" y="41910"/>
                      <a:pt x="26670" y="20320"/>
                      <a:pt x="48260" y="12700"/>
                    </a:cubicBezTo>
                    <a:cubicBezTo>
                      <a:pt x="80010" y="0"/>
                      <a:pt x="153670" y="0"/>
                      <a:pt x="176530" y="8890"/>
                    </a:cubicBezTo>
                    <a:cubicBezTo>
                      <a:pt x="186690" y="12700"/>
                      <a:pt x="195580" y="19050"/>
                      <a:pt x="195580" y="25400"/>
                    </a:cubicBezTo>
                    <a:cubicBezTo>
                      <a:pt x="195580" y="31750"/>
                      <a:pt x="176530" y="46990"/>
                      <a:pt x="176530" y="4699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872525" y="1084297"/>
              <a:ext cx="182206" cy="122387"/>
              <a:chOff x="0" y="0"/>
              <a:chExt cx="336550" cy="22606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49530" y="45720"/>
                <a:ext cx="243840" cy="128270"/>
              </a:xfrm>
              <a:custGeom>
                <a:avLst/>
                <a:gdLst/>
                <a:ahLst/>
                <a:cxnLst/>
                <a:rect r="r" b="b" t="t" l="l"/>
                <a:pathLst>
                  <a:path h="128270" w="243840">
                    <a:moveTo>
                      <a:pt x="34290" y="40640"/>
                    </a:moveTo>
                    <a:cubicBezTo>
                      <a:pt x="99060" y="91440"/>
                      <a:pt x="128270" y="95250"/>
                      <a:pt x="147320" y="90170"/>
                    </a:cubicBezTo>
                    <a:cubicBezTo>
                      <a:pt x="163830" y="86360"/>
                      <a:pt x="177800" y="76200"/>
                      <a:pt x="187960" y="62230"/>
                    </a:cubicBezTo>
                    <a:cubicBezTo>
                      <a:pt x="199390" y="48260"/>
                      <a:pt x="199390" y="11430"/>
                      <a:pt x="210820" y="5080"/>
                    </a:cubicBezTo>
                    <a:cubicBezTo>
                      <a:pt x="217170" y="0"/>
                      <a:pt x="228600" y="1270"/>
                      <a:pt x="233680" y="6350"/>
                    </a:cubicBezTo>
                    <a:cubicBezTo>
                      <a:pt x="237490" y="10160"/>
                      <a:pt x="238760" y="29210"/>
                      <a:pt x="234950" y="33020"/>
                    </a:cubicBezTo>
                    <a:cubicBezTo>
                      <a:pt x="229870" y="38100"/>
                      <a:pt x="212090" y="38100"/>
                      <a:pt x="207010" y="33020"/>
                    </a:cubicBezTo>
                    <a:cubicBezTo>
                      <a:pt x="203200" y="29210"/>
                      <a:pt x="203200" y="10160"/>
                      <a:pt x="208280" y="6350"/>
                    </a:cubicBezTo>
                    <a:cubicBezTo>
                      <a:pt x="213360" y="1270"/>
                      <a:pt x="231140" y="2540"/>
                      <a:pt x="236220" y="8890"/>
                    </a:cubicBezTo>
                    <a:cubicBezTo>
                      <a:pt x="243840" y="19050"/>
                      <a:pt x="232410" y="62230"/>
                      <a:pt x="222250" y="82550"/>
                    </a:cubicBezTo>
                    <a:cubicBezTo>
                      <a:pt x="212090" y="100330"/>
                      <a:pt x="191770" y="116840"/>
                      <a:pt x="177800" y="123190"/>
                    </a:cubicBezTo>
                    <a:cubicBezTo>
                      <a:pt x="168910" y="128270"/>
                      <a:pt x="163830" y="128270"/>
                      <a:pt x="153670" y="128270"/>
                    </a:cubicBezTo>
                    <a:cubicBezTo>
                      <a:pt x="130810" y="128270"/>
                      <a:pt x="81280" y="127000"/>
                      <a:pt x="55880" y="113030"/>
                    </a:cubicBezTo>
                    <a:cubicBezTo>
                      <a:pt x="31750" y="101600"/>
                      <a:pt x="3810" y="72390"/>
                      <a:pt x="1270" y="57150"/>
                    </a:cubicBezTo>
                    <a:cubicBezTo>
                      <a:pt x="0" y="49530"/>
                      <a:pt x="7620" y="38100"/>
                      <a:pt x="13970" y="35560"/>
                    </a:cubicBezTo>
                    <a:cubicBezTo>
                      <a:pt x="19050" y="33020"/>
                      <a:pt x="34290" y="40640"/>
                      <a:pt x="34290" y="40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4" id="64"/>
            <p:cNvGrpSpPr/>
            <p:nvPr/>
          </p:nvGrpSpPr>
          <p:grpSpPr>
            <a:xfrm rot="0">
              <a:off x="903466" y="1089110"/>
              <a:ext cx="132013" cy="100385"/>
              <a:chOff x="0" y="0"/>
              <a:chExt cx="243840" cy="1854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48260" y="48260"/>
                <a:ext cx="144780" cy="86360"/>
              </a:xfrm>
              <a:custGeom>
                <a:avLst/>
                <a:gdLst/>
                <a:ahLst/>
                <a:cxnLst/>
                <a:rect r="r" b="b" t="t" l="l"/>
                <a:pathLst>
                  <a:path h="86360" w="144780">
                    <a:moveTo>
                      <a:pt x="100330" y="71120"/>
                    </a:moveTo>
                    <a:cubicBezTo>
                      <a:pt x="0" y="43180"/>
                      <a:pt x="11430" y="29210"/>
                      <a:pt x="21590" y="24130"/>
                    </a:cubicBezTo>
                    <a:cubicBezTo>
                      <a:pt x="40640" y="16510"/>
                      <a:pt x="118110" y="25400"/>
                      <a:pt x="123190" y="35560"/>
                    </a:cubicBezTo>
                    <a:cubicBezTo>
                      <a:pt x="125730" y="40640"/>
                      <a:pt x="116840" y="52070"/>
                      <a:pt x="110490" y="55880"/>
                    </a:cubicBezTo>
                    <a:cubicBezTo>
                      <a:pt x="100330" y="62230"/>
                      <a:pt x="72390" y="67310"/>
                      <a:pt x="69850" y="63500"/>
                    </a:cubicBezTo>
                    <a:cubicBezTo>
                      <a:pt x="67310" y="60960"/>
                      <a:pt x="76200" y="46990"/>
                      <a:pt x="78740" y="46990"/>
                    </a:cubicBezTo>
                    <a:cubicBezTo>
                      <a:pt x="82550" y="46990"/>
                      <a:pt x="87630" y="66040"/>
                      <a:pt x="85090" y="69850"/>
                    </a:cubicBezTo>
                    <a:cubicBezTo>
                      <a:pt x="82550" y="74930"/>
                      <a:pt x="63500" y="76200"/>
                      <a:pt x="62230" y="73660"/>
                    </a:cubicBezTo>
                    <a:cubicBezTo>
                      <a:pt x="59690" y="69850"/>
                      <a:pt x="93980" y="48260"/>
                      <a:pt x="91440" y="43180"/>
                    </a:cubicBezTo>
                    <a:cubicBezTo>
                      <a:pt x="88900" y="36830"/>
                      <a:pt x="46990" y="39370"/>
                      <a:pt x="46990" y="38100"/>
                    </a:cubicBezTo>
                    <a:cubicBezTo>
                      <a:pt x="48260" y="38100"/>
                      <a:pt x="74930" y="36830"/>
                      <a:pt x="74930" y="36830"/>
                    </a:cubicBezTo>
                    <a:cubicBezTo>
                      <a:pt x="74930" y="38100"/>
                      <a:pt x="54610" y="44450"/>
                      <a:pt x="52070" y="41910"/>
                    </a:cubicBezTo>
                    <a:cubicBezTo>
                      <a:pt x="49530" y="38100"/>
                      <a:pt x="62230" y="10160"/>
                      <a:pt x="68580" y="10160"/>
                    </a:cubicBezTo>
                    <a:cubicBezTo>
                      <a:pt x="72390" y="10160"/>
                      <a:pt x="86360" y="33020"/>
                      <a:pt x="82550" y="38100"/>
                    </a:cubicBezTo>
                    <a:cubicBezTo>
                      <a:pt x="80010" y="43180"/>
                      <a:pt x="57150" y="45720"/>
                      <a:pt x="50800" y="41910"/>
                    </a:cubicBezTo>
                    <a:cubicBezTo>
                      <a:pt x="46990" y="38100"/>
                      <a:pt x="45720" y="29210"/>
                      <a:pt x="48260" y="24130"/>
                    </a:cubicBezTo>
                    <a:cubicBezTo>
                      <a:pt x="49530" y="17780"/>
                      <a:pt x="60960" y="8890"/>
                      <a:pt x="66040" y="10160"/>
                    </a:cubicBezTo>
                    <a:cubicBezTo>
                      <a:pt x="72390" y="11430"/>
                      <a:pt x="86360" y="30480"/>
                      <a:pt x="83820" y="36830"/>
                    </a:cubicBezTo>
                    <a:cubicBezTo>
                      <a:pt x="81280" y="41910"/>
                      <a:pt x="57150" y="46990"/>
                      <a:pt x="53340" y="43180"/>
                    </a:cubicBezTo>
                    <a:cubicBezTo>
                      <a:pt x="48260" y="39370"/>
                      <a:pt x="53340" y="16510"/>
                      <a:pt x="58420" y="11430"/>
                    </a:cubicBezTo>
                    <a:cubicBezTo>
                      <a:pt x="62230" y="8890"/>
                      <a:pt x="72390" y="10160"/>
                      <a:pt x="76200" y="13970"/>
                    </a:cubicBezTo>
                    <a:cubicBezTo>
                      <a:pt x="81280" y="16510"/>
                      <a:pt x="86360" y="26670"/>
                      <a:pt x="85090" y="33020"/>
                    </a:cubicBezTo>
                    <a:cubicBezTo>
                      <a:pt x="82550" y="44450"/>
                      <a:pt x="62230" y="69850"/>
                      <a:pt x="50800" y="71120"/>
                    </a:cubicBezTo>
                    <a:cubicBezTo>
                      <a:pt x="40640" y="72390"/>
                      <a:pt x="24130" y="60960"/>
                      <a:pt x="19050" y="53340"/>
                    </a:cubicBezTo>
                    <a:cubicBezTo>
                      <a:pt x="12700" y="45720"/>
                      <a:pt x="11430" y="34290"/>
                      <a:pt x="12700" y="26670"/>
                    </a:cubicBezTo>
                    <a:cubicBezTo>
                      <a:pt x="13970" y="19050"/>
                      <a:pt x="19050" y="10160"/>
                      <a:pt x="26670" y="6350"/>
                    </a:cubicBezTo>
                    <a:cubicBezTo>
                      <a:pt x="36830" y="1270"/>
                      <a:pt x="60960" y="3810"/>
                      <a:pt x="73660" y="7620"/>
                    </a:cubicBezTo>
                    <a:cubicBezTo>
                      <a:pt x="85090" y="11430"/>
                      <a:pt x="96520" y="19050"/>
                      <a:pt x="102870" y="26670"/>
                    </a:cubicBezTo>
                    <a:cubicBezTo>
                      <a:pt x="109220" y="34290"/>
                      <a:pt x="113030" y="43180"/>
                      <a:pt x="111760" y="50800"/>
                    </a:cubicBezTo>
                    <a:cubicBezTo>
                      <a:pt x="110490" y="59690"/>
                      <a:pt x="102870" y="69850"/>
                      <a:pt x="93980" y="73660"/>
                    </a:cubicBezTo>
                    <a:cubicBezTo>
                      <a:pt x="81280" y="78740"/>
                      <a:pt x="46990" y="72390"/>
                      <a:pt x="34290" y="66040"/>
                    </a:cubicBezTo>
                    <a:cubicBezTo>
                      <a:pt x="26670" y="62230"/>
                      <a:pt x="21590" y="57150"/>
                      <a:pt x="19050" y="49530"/>
                    </a:cubicBezTo>
                    <a:cubicBezTo>
                      <a:pt x="15240" y="40640"/>
                      <a:pt x="13970" y="16510"/>
                      <a:pt x="21590" y="8890"/>
                    </a:cubicBezTo>
                    <a:cubicBezTo>
                      <a:pt x="30480" y="0"/>
                      <a:pt x="55880" y="0"/>
                      <a:pt x="71120" y="2540"/>
                    </a:cubicBezTo>
                    <a:cubicBezTo>
                      <a:pt x="87630" y="5080"/>
                      <a:pt x="110490" y="16510"/>
                      <a:pt x="119380" y="27940"/>
                    </a:cubicBezTo>
                    <a:cubicBezTo>
                      <a:pt x="125730" y="35560"/>
                      <a:pt x="129540" y="48260"/>
                      <a:pt x="127000" y="55880"/>
                    </a:cubicBezTo>
                    <a:cubicBezTo>
                      <a:pt x="123190" y="66040"/>
                      <a:pt x="102870" y="77470"/>
                      <a:pt x="90170" y="81280"/>
                    </a:cubicBezTo>
                    <a:cubicBezTo>
                      <a:pt x="78740" y="83820"/>
                      <a:pt x="66040" y="82550"/>
                      <a:pt x="57150" y="76200"/>
                    </a:cubicBezTo>
                    <a:cubicBezTo>
                      <a:pt x="49530" y="72390"/>
                      <a:pt x="39370" y="58420"/>
                      <a:pt x="41910" y="50800"/>
                    </a:cubicBezTo>
                    <a:cubicBezTo>
                      <a:pt x="43180" y="44450"/>
                      <a:pt x="58420" y="36830"/>
                      <a:pt x="68580" y="35560"/>
                    </a:cubicBezTo>
                    <a:cubicBezTo>
                      <a:pt x="81280" y="35560"/>
                      <a:pt x="107950" y="44450"/>
                      <a:pt x="111760" y="53340"/>
                    </a:cubicBezTo>
                    <a:cubicBezTo>
                      <a:pt x="115570" y="60960"/>
                      <a:pt x="109220" y="77470"/>
                      <a:pt x="102870" y="82550"/>
                    </a:cubicBezTo>
                    <a:cubicBezTo>
                      <a:pt x="97790" y="86360"/>
                      <a:pt x="90170" y="86360"/>
                      <a:pt x="81280" y="85090"/>
                    </a:cubicBezTo>
                    <a:cubicBezTo>
                      <a:pt x="69850" y="82550"/>
                      <a:pt x="41910" y="71120"/>
                      <a:pt x="38100" y="59690"/>
                    </a:cubicBezTo>
                    <a:cubicBezTo>
                      <a:pt x="34290" y="52070"/>
                      <a:pt x="39370" y="38100"/>
                      <a:pt x="46990" y="33020"/>
                    </a:cubicBezTo>
                    <a:cubicBezTo>
                      <a:pt x="59690" y="22860"/>
                      <a:pt x="105410" y="21590"/>
                      <a:pt x="121920" y="27940"/>
                    </a:cubicBezTo>
                    <a:cubicBezTo>
                      <a:pt x="133350" y="31750"/>
                      <a:pt x="143510" y="41910"/>
                      <a:pt x="144780" y="49530"/>
                    </a:cubicBezTo>
                    <a:cubicBezTo>
                      <a:pt x="144780" y="57150"/>
                      <a:pt x="134620" y="68580"/>
                      <a:pt x="124460" y="73660"/>
                    </a:cubicBezTo>
                    <a:cubicBezTo>
                      <a:pt x="107950" y="80010"/>
                      <a:pt x="71120" y="74930"/>
                      <a:pt x="49530" y="69850"/>
                    </a:cubicBezTo>
                    <a:cubicBezTo>
                      <a:pt x="31750" y="66040"/>
                      <a:pt x="6350" y="58420"/>
                      <a:pt x="2540" y="49530"/>
                    </a:cubicBezTo>
                    <a:cubicBezTo>
                      <a:pt x="1270" y="43180"/>
                      <a:pt x="7620" y="29210"/>
                      <a:pt x="16510" y="25400"/>
                    </a:cubicBezTo>
                    <a:cubicBezTo>
                      <a:pt x="33020" y="16510"/>
                      <a:pt x="91440" y="22860"/>
                      <a:pt x="107950" y="33020"/>
                    </a:cubicBezTo>
                    <a:cubicBezTo>
                      <a:pt x="116840" y="39370"/>
                      <a:pt x="124460" y="52070"/>
                      <a:pt x="121920" y="58420"/>
                    </a:cubicBezTo>
                    <a:cubicBezTo>
                      <a:pt x="120650" y="64770"/>
                      <a:pt x="100330" y="71120"/>
                      <a:pt x="100330" y="711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622250" y="781766"/>
              <a:ext cx="141639" cy="140264"/>
              <a:chOff x="0" y="0"/>
              <a:chExt cx="261620" cy="25908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50800" y="48260"/>
                <a:ext cx="162560" cy="161290"/>
              </a:xfrm>
              <a:custGeom>
                <a:avLst/>
                <a:gdLst/>
                <a:ahLst/>
                <a:cxnLst/>
                <a:rect r="r" b="b" t="t" l="l"/>
                <a:pathLst>
                  <a:path h="161290" w="162560">
                    <a:moveTo>
                      <a:pt x="0" y="90170"/>
                    </a:moveTo>
                    <a:cubicBezTo>
                      <a:pt x="3810" y="49530"/>
                      <a:pt x="13970" y="36830"/>
                      <a:pt x="20320" y="30480"/>
                    </a:cubicBezTo>
                    <a:cubicBezTo>
                      <a:pt x="24130" y="26670"/>
                      <a:pt x="30480" y="25400"/>
                      <a:pt x="31750" y="24130"/>
                    </a:cubicBezTo>
                    <a:cubicBezTo>
                      <a:pt x="33020" y="22860"/>
                      <a:pt x="33020" y="22860"/>
                      <a:pt x="34290" y="22860"/>
                    </a:cubicBezTo>
                    <a:cubicBezTo>
                      <a:pt x="34290" y="21590"/>
                      <a:pt x="35560" y="21590"/>
                      <a:pt x="36830" y="21590"/>
                    </a:cubicBezTo>
                    <a:cubicBezTo>
                      <a:pt x="39370" y="19050"/>
                      <a:pt x="44450" y="7620"/>
                      <a:pt x="50800" y="3810"/>
                    </a:cubicBezTo>
                    <a:cubicBezTo>
                      <a:pt x="57150" y="0"/>
                      <a:pt x="68580" y="1270"/>
                      <a:pt x="77470" y="2540"/>
                    </a:cubicBezTo>
                    <a:cubicBezTo>
                      <a:pt x="86360" y="5080"/>
                      <a:pt x="99060" y="11430"/>
                      <a:pt x="102870" y="15240"/>
                    </a:cubicBezTo>
                    <a:cubicBezTo>
                      <a:pt x="104140" y="16510"/>
                      <a:pt x="104140" y="16510"/>
                      <a:pt x="105410" y="17780"/>
                    </a:cubicBezTo>
                    <a:cubicBezTo>
                      <a:pt x="107950" y="20320"/>
                      <a:pt x="111760" y="20320"/>
                      <a:pt x="115570" y="22860"/>
                    </a:cubicBezTo>
                    <a:cubicBezTo>
                      <a:pt x="120650" y="26670"/>
                      <a:pt x="129540" y="33020"/>
                      <a:pt x="134620" y="39370"/>
                    </a:cubicBezTo>
                    <a:cubicBezTo>
                      <a:pt x="140970" y="46990"/>
                      <a:pt x="144780" y="54610"/>
                      <a:pt x="149860" y="62230"/>
                    </a:cubicBezTo>
                    <a:cubicBezTo>
                      <a:pt x="153670" y="69850"/>
                      <a:pt x="157480" y="77470"/>
                      <a:pt x="158750" y="86360"/>
                    </a:cubicBezTo>
                    <a:cubicBezTo>
                      <a:pt x="161290" y="96520"/>
                      <a:pt x="162560" y="111760"/>
                      <a:pt x="158750" y="120650"/>
                    </a:cubicBezTo>
                    <a:cubicBezTo>
                      <a:pt x="154940" y="127000"/>
                      <a:pt x="146050" y="133350"/>
                      <a:pt x="140970" y="137160"/>
                    </a:cubicBezTo>
                    <a:cubicBezTo>
                      <a:pt x="135890" y="139700"/>
                      <a:pt x="130810" y="137160"/>
                      <a:pt x="127000" y="139700"/>
                    </a:cubicBezTo>
                    <a:cubicBezTo>
                      <a:pt x="121920" y="142240"/>
                      <a:pt x="119380" y="148590"/>
                      <a:pt x="113030" y="151130"/>
                    </a:cubicBezTo>
                    <a:cubicBezTo>
                      <a:pt x="106680" y="154940"/>
                      <a:pt x="99060" y="160020"/>
                      <a:pt x="90170" y="160020"/>
                    </a:cubicBezTo>
                    <a:cubicBezTo>
                      <a:pt x="82550" y="161290"/>
                      <a:pt x="69850" y="158750"/>
                      <a:pt x="64770" y="156210"/>
                    </a:cubicBezTo>
                    <a:cubicBezTo>
                      <a:pt x="60960" y="153670"/>
                      <a:pt x="60960" y="149860"/>
                      <a:pt x="57150" y="147320"/>
                    </a:cubicBezTo>
                    <a:cubicBezTo>
                      <a:pt x="52070" y="144780"/>
                      <a:pt x="43180" y="148590"/>
                      <a:pt x="35560" y="146050"/>
                    </a:cubicBezTo>
                    <a:cubicBezTo>
                      <a:pt x="27940" y="142240"/>
                      <a:pt x="20320" y="135890"/>
                      <a:pt x="15240" y="129540"/>
                    </a:cubicBezTo>
                    <a:cubicBezTo>
                      <a:pt x="10160" y="123190"/>
                      <a:pt x="7620" y="115570"/>
                      <a:pt x="5080" y="109220"/>
                    </a:cubicBezTo>
                    <a:cubicBezTo>
                      <a:pt x="2540" y="102870"/>
                      <a:pt x="0" y="90170"/>
                      <a:pt x="0" y="901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1025853" y="729511"/>
              <a:ext cx="170517" cy="179456"/>
              <a:chOff x="0" y="0"/>
              <a:chExt cx="314960" cy="33147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50800" y="49530"/>
                <a:ext cx="212090" cy="232410"/>
              </a:xfrm>
              <a:custGeom>
                <a:avLst/>
                <a:gdLst/>
                <a:ahLst/>
                <a:cxnLst/>
                <a:rect r="r" b="b" t="t" l="l"/>
                <a:pathLst>
                  <a:path h="232410" w="212090">
                    <a:moveTo>
                      <a:pt x="0" y="149860"/>
                    </a:moveTo>
                    <a:cubicBezTo>
                      <a:pt x="2540" y="115570"/>
                      <a:pt x="2540" y="105410"/>
                      <a:pt x="5080" y="95250"/>
                    </a:cubicBezTo>
                    <a:cubicBezTo>
                      <a:pt x="6350" y="87630"/>
                      <a:pt x="8890" y="80010"/>
                      <a:pt x="12700" y="71120"/>
                    </a:cubicBezTo>
                    <a:cubicBezTo>
                      <a:pt x="16510" y="62230"/>
                      <a:pt x="24130" y="44450"/>
                      <a:pt x="27940" y="41910"/>
                    </a:cubicBezTo>
                    <a:cubicBezTo>
                      <a:pt x="27940" y="41910"/>
                      <a:pt x="27940" y="41910"/>
                      <a:pt x="29210" y="41910"/>
                    </a:cubicBezTo>
                    <a:cubicBezTo>
                      <a:pt x="30480" y="39370"/>
                      <a:pt x="31750" y="29210"/>
                      <a:pt x="35560" y="22860"/>
                    </a:cubicBezTo>
                    <a:cubicBezTo>
                      <a:pt x="38100" y="17780"/>
                      <a:pt x="41910" y="10160"/>
                      <a:pt x="49530" y="6350"/>
                    </a:cubicBezTo>
                    <a:cubicBezTo>
                      <a:pt x="58420" y="1270"/>
                      <a:pt x="74930" y="0"/>
                      <a:pt x="86360" y="1270"/>
                    </a:cubicBezTo>
                    <a:cubicBezTo>
                      <a:pt x="96520" y="3810"/>
                      <a:pt x="109220" y="17780"/>
                      <a:pt x="114300" y="19050"/>
                    </a:cubicBezTo>
                    <a:cubicBezTo>
                      <a:pt x="116840" y="20320"/>
                      <a:pt x="116840" y="19050"/>
                      <a:pt x="119380" y="19050"/>
                    </a:cubicBezTo>
                    <a:cubicBezTo>
                      <a:pt x="124460" y="19050"/>
                      <a:pt x="138430" y="21590"/>
                      <a:pt x="144780" y="25400"/>
                    </a:cubicBezTo>
                    <a:cubicBezTo>
                      <a:pt x="151130" y="27940"/>
                      <a:pt x="154940" y="33020"/>
                      <a:pt x="158750" y="34290"/>
                    </a:cubicBezTo>
                    <a:cubicBezTo>
                      <a:pt x="160020" y="35560"/>
                      <a:pt x="161290" y="34290"/>
                      <a:pt x="162560" y="35560"/>
                    </a:cubicBezTo>
                    <a:cubicBezTo>
                      <a:pt x="168910" y="38100"/>
                      <a:pt x="184150" y="52070"/>
                      <a:pt x="190500" y="59690"/>
                    </a:cubicBezTo>
                    <a:cubicBezTo>
                      <a:pt x="195580" y="66040"/>
                      <a:pt x="198120" y="72390"/>
                      <a:pt x="200660" y="78740"/>
                    </a:cubicBezTo>
                    <a:cubicBezTo>
                      <a:pt x="203200" y="86360"/>
                      <a:pt x="207010" y="99060"/>
                      <a:pt x="207010" y="104140"/>
                    </a:cubicBezTo>
                    <a:cubicBezTo>
                      <a:pt x="207010" y="105410"/>
                      <a:pt x="207010" y="105410"/>
                      <a:pt x="207010" y="106680"/>
                    </a:cubicBezTo>
                    <a:cubicBezTo>
                      <a:pt x="207010" y="109220"/>
                      <a:pt x="209550" y="113030"/>
                      <a:pt x="210820" y="118110"/>
                    </a:cubicBezTo>
                    <a:cubicBezTo>
                      <a:pt x="212090" y="124460"/>
                      <a:pt x="212090" y="135890"/>
                      <a:pt x="212090" y="143510"/>
                    </a:cubicBezTo>
                    <a:cubicBezTo>
                      <a:pt x="210820" y="152400"/>
                      <a:pt x="209550" y="161290"/>
                      <a:pt x="207010" y="168910"/>
                    </a:cubicBezTo>
                    <a:cubicBezTo>
                      <a:pt x="204470" y="177800"/>
                      <a:pt x="199390" y="187960"/>
                      <a:pt x="193040" y="194310"/>
                    </a:cubicBezTo>
                    <a:cubicBezTo>
                      <a:pt x="187960" y="199390"/>
                      <a:pt x="182880" y="203200"/>
                      <a:pt x="175260" y="207010"/>
                    </a:cubicBezTo>
                    <a:cubicBezTo>
                      <a:pt x="165100" y="212090"/>
                      <a:pt x="153670" y="219710"/>
                      <a:pt x="140970" y="223520"/>
                    </a:cubicBezTo>
                    <a:cubicBezTo>
                      <a:pt x="129540" y="227330"/>
                      <a:pt x="110490" y="229870"/>
                      <a:pt x="102870" y="229870"/>
                    </a:cubicBezTo>
                    <a:cubicBezTo>
                      <a:pt x="99060" y="229870"/>
                      <a:pt x="96520" y="229870"/>
                      <a:pt x="96520" y="229870"/>
                    </a:cubicBezTo>
                    <a:cubicBezTo>
                      <a:pt x="95250" y="229870"/>
                      <a:pt x="73660" y="232410"/>
                      <a:pt x="69850" y="231140"/>
                    </a:cubicBezTo>
                    <a:cubicBezTo>
                      <a:pt x="67310" y="229870"/>
                      <a:pt x="67310" y="228600"/>
                      <a:pt x="66040" y="228600"/>
                    </a:cubicBezTo>
                    <a:cubicBezTo>
                      <a:pt x="66040" y="227330"/>
                      <a:pt x="66040" y="228600"/>
                      <a:pt x="66040" y="228600"/>
                    </a:cubicBezTo>
                    <a:cubicBezTo>
                      <a:pt x="66040" y="227330"/>
                      <a:pt x="62230" y="227330"/>
                      <a:pt x="60960" y="226060"/>
                    </a:cubicBezTo>
                    <a:cubicBezTo>
                      <a:pt x="60960" y="226060"/>
                      <a:pt x="59690" y="226060"/>
                      <a:pt x="59690" y="226060"/>
                    </a:cubicBezTo>
                    <a:cubicBezTo>
                      <a:pt x="57150" y="226060"/>
                      <a:pt x="50800" y="223520"/>
                      <a:pt x="46990" y="222250"/>
                    </a:cubicBezTo>
                    <a:cubicBezTo>
                      <a:pt x="43180" y="219710"/>
                      <a:pt x="39370" y="219710"/>
                      <a:pt x="35560" y="217170"/>
                    </a:cubicBezTo>
                    <a:cubicBezTo>
                      <a:pt x="27940" y="213360"/>
                      <a:pt x="16510" y="203200"/>
                      <a:pt x="11430" y="195580"/>
                    </a:cubicBezTo>
                    <a:cubicBezTo>
                      <a:pt x="6350" y="187960"/>
                      <a:pt x="3810" y="180340"/>
                      <a:pt x="2540" y="172720"/>
                    </a:cubicBezTo>
                    <a:cubicBezTo>
                      <a:pt x="0" y="165100"/>
                      <a:pt x="0" y="149860"/>
                      <a:pt x="0" y="149860"/>
                    </a:cubicBezTo>
                    <a:moveTo>
                      <a:pt x="93980" y="114300"/>
                    </a:moveTo>
                    <a:cubicBezTo>
                      <a:pt x="99060" y="137160"/>
                      <a:pt x="99060" y="137160"/>
                      <a:pt x="100330" y="137160"/>
                    </a:cubicBezTo>
                    <a:cubicBezTo>
                      <a:pt x="101600" y="135890"/>
                      <a:pt x="102870" y="132080"/>
                      <a:pt x="104140" y="128270"/>
                    </a:cubicBezTo>
                    <a:cubicBezTo>
                      <a:pt x="105410" y="123190"/>
                      <a:pt x="106680" y="115570"/>
                      <a:pt x="107950" y="109220"/>
                    </a:cubicBezTo>
                    <a:cubicBezTo>
                      <a:pt x="107950" y="104140"/>
                      <a:pt x="109220" y="96520"/>
                      <a:pt x="107950" y="93980"/>
                    </a:cubicBezTo>
                    <a:cubicBezTo>
                      <a:pt x="107950" y="92710"/>
                      <a:pt x="106680" y="92710"/>
                      <a:pt x="106680" y="91440"/>
                    </a:cubicBezTo>
                    <a:cubicBezTo>
                      <a:pt x="106680" y="91440"/>
                      <a:pt x="106680" y="91440"/>
                      <a:pt x="105410" y="91440"/>
                    </a:cubicBezTo>
                    <a:cubicBezTo>
                      <a:pt x="104140" y="92710"/>
                      <a:pt x="93980" y="114300"/>
                      <a:pt x="93980" y="1143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598873" y="763890"/>
              <a:ext cx="182893" cy="179456"/>
              <a:chOff x="0" y="0"/>
              <a:chExt cx="337820" cy="33147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50800" y="48260"/>
                <a:ext cx="236220" cy="236220"/>
              </a:xfrm>
              <a:custGeom>
                <a:avLst/>
                <a:gdLst/>
                <a:ahLst/>
                <a:cxnLst/>
                <a:rect r="r" b="b" t="t" l="l"/>
                <a:pathLst>
                  <a:path h="236220" w="236220">
                    <a:moveTo>
                      <a:pt x="175260" y="86360"/>
                    </a:moveTo>
                    <a:cubicBezTo>
                      <a:pt x="115570" y="63500"/>
                      <a:pt x="86360" y="55880"/>
                      <a:pt x="74930" y="64770"/>
                    </a:cubicBezTo>
                    <a:cubicBezTo>
                      <a:pt x="63500" y="72390"/>
                      <a:pt x="59690" y="99060"/>
                      <a:pt x="59690" y="114300"/>
                    </a:cubicBezTo>
                    <a:cubicBezTo>
                      <a:pt x="59690" y="128270"/>
                      <a:pt x="63500" y="144780"/>
                      <a:pt x="74930" y="154940"/>
                    </a:cubicBezTo>
                    <a:cubicBezTo>
                      <a:pt x="88900" y="168910"/>
                      <a:pt x="130810" y="180340"/>
                      <a:pt x="151130" y="177800"/>
                    </a:cubicBezTo>
                    <a:cubicBezTo>
                      <a:pt x="165100" y="175260"/>
                      <a:pt x="179070" y="163830"/>
                      <a:pt x="184150" y="154940"/>
                    </a:cubicBezTo>
                    <a:cubicBezTo>
                      <a:pt x="187960" y="147320"/>
                      <a:pt x="189230" y="140970"/>
                      <a:pt x="186690" y="133350"/>
                    </a:cubicBezTo>
                    <a:cubicBezTo>
                      <a:pt x="182880" y="116840"/>
                      <a:pt x="162560" y="86360"/>
                      <a:pt x="146050" y="73660"/>
                    </a:cubicBezTo>
                    <a:cubicBezTo>
                      <a:pt x="132080" y="62230"/>
                      <a:pt x="109220" y="52070"/>
                      <a:pt x="95250" y="54610"/>
                    </a:cubicBezTo>
                    <a:cubicBezTo>
                      <a:pt x="83820" y="58420"/>
                      <a:pt x="72390" y="73660"/>
                      <a:pt x="66040" y="85090"/>
                    </a:cubicBezTo>
                    <a:cubicBezTo>
                      <a:pt x="59690" y="97790"/>
                      <a:pt x="58420" y="114300"/>
                      <a:pt x="58420" y="128270"/>
                    </a:cubicBezTo>
                    <a:cubicBezTo>
                      <a:pt x="59690" y="142240"/>
                      <a:pt x="66040" y="160020"/>
                      <a:pt x="72390" y="168910"/>
                    </a:cubicBezTo>
                    <a:cubicBezTo>
                      <a:pt x="77470" y="173990"/>
                      <a:pt x="82550" y="175260"/>
                      <a:pt x="91440" y="177800"/>
                    </a:cubicBezTo>
                    <a:cubicBezTo>
                      <a:pt x="107950" y="182880"/>
                      <a:pt x="146050" y="189230"/>
                      <a:pt x="163830" y="182880"/>
                    </a:cubicBezTo>
                    <a:cubicBezTo>
                      <a:pt x="177800" y="176530"/>
                      <a:pt x="189230" y="165100"/>
                      <a:pt x="194310" y="152400"/>
                    </a:cubicBezTo>
                    <a:cubicBezTo>
                      <a:pt x="200660" y="139700"/>
                      <a:pt x="200660" y="120650"/>
                      <a:pt x="196850" y="106680"/>
                    </a:cubicBezTo>
                    <a:cubicBezTo>
                      <a:pt x="193040" y="91440"/>
                      <a:pt x="182880" y="74930"/>
                      <a:pt x="171450" y="63500"/>
                    </a:cubicBezTo>
                    <a:cubicBezTo>
                      <a:pt x="160020" y="53340"/>
                      <a:pt x="143510" y="45720"/>
                      <a:pt x="128270" y="41910"/>
                    </a:cubicBezTo>
                    <a:cubicBezTo>
                      <a:pt x="113030" y="38100"/>
                      <a:pt x="91440" y="36830"/>
                      <a:pt x="80010" y="41910"/>
                    </a:cubicBezTo>
                    <a:cubicBezTo>
                      <a:pt x="72390" y="44450"/>
                      <a:pt x="69850" y="49530"/>
                      <a:pt x="64770" y="54610"/>
                    </a:cubicBezTo>
                    <a:cubicBezTo>
                      <a:pt x="57150" y="63500"/>
                      <a:pt x="46990" y="76200"/>
                      <a:pt x="43180" y="90170"/>
                    </a:cubicBezTo>
                    <a:cubicBezTo>
                      <a:pt x="38100" y="109220"/>
                      <a:pt x="36830" y="146050"/>
                      <a:pt x="45720" y="163830"/>
                    </a:cubicBezTo>
                    <a:cubicBezTo>
                      <a:pt x="53340" y="177800"/>
                      <a:pt x="68580" y="187960"/>
                      <a:pt x="81280" y="193040"/>
                    </a:cubicBezTo>
                    <a:cubicBezTo>
                      <a:pt x="92710" y="198120"/>
                      <a:pt x="110490" y="190500"/>
                      <a:pt x="119380" y="196850"/>
                    </a:cubicBezTo>
                    <a:cubicBezTo>
                      <a:pt x="125730" y="200660"/>
                      <a:pt x="130810" y="210820"/>
                      <a:pt x="129540" y="217170"/>
                    </a:cubicBezTo>
                    <a:cubicBezTo>
                      <a:pt x="128270" y="223520"/>
                      <a:pt x="118110" y="231140"/>
                      <a:pt x="111760" y="232410"/>
                    </a:cubicBezTo>
                    <a:cubicBezTo>
                      <a:pt x="106680" y="233680"/>
                      <a:pt x="99060" y="229870"/>
                      <a:pt x="95250" y="224790"/>
                    </a:cubicBezTo>
                    <a:cubicBezTo>
                      <a:pt x="92710" y="219710"/>
                      <a:pt x="91440" y="207010"/>
                      <a:pt x="95250" y="201930"/>
                    </a:cubicBezTo>
                    <a:cubicBezTo>
                      <a:pt x="97790" y="198120"/>
                      <a:pt x="105410" y="194310"/>
                      <a:pt x="110490" y="194310"/>
                    </a:cubicBezTo>
                    <a:cubicBezTo>
                      <a:pt x="116840" y="195580"/>
                      <a:pt x="127000" y="203200"/>
                      <a:pt x="129540" y="208280"/>
                    </a:cubicBezTo>
                    <a:cubicBezTo>
                      <a:pt x="130810" y="214630"/>
                      <a:pt x="127000" y="226060"/>
                      <a:pt x="119380" y="229870"/>
                    </a:cubicBezTo>
                    <a:cubicBezTo>
                      <a:pt x="106680" y="236220"/>
                      <a:pt x="59690" y="223520"/>
                      <a:pt x="40640" y="212090"/>
                    </a:cubicBezTo>
                    <a:cubicBezTo>
                      <a:pt x="26670" y="204470"/>
                      <a:pt x="17780" y="193040"/>
                      <a:pt x="11430" y="180340"/>
                    </a:cubicBezTo>
                    <a:cubicBezTo>
                      <a:pt x="3810" y="163830"/>
                      <a:pt x="0" y="139700"/>
                      <a:pt x="0" y="120650"/>
                    </a:cubicBezTo>
                    <a:cubicBezTo>
                      <a:pt x="1270" y="100330"/>
                      <a:pt x="5080" y="78740"/>
                      <a:pt x="13970" y="62230"/>
                    </a:cubicBezTo>
                    <a:cubicBezTo>
                      <a:pt x="22860" y="44450"/>
                      <a:pt x="34290" y="25400"/>
                      <a:pt x="50800" y="16510"/>
                    </a:cubicBezTo>
                    <a:cubicBezTo>
                      <a:pt x="71120" y="5080"/>
                      <a:pt x="104140" y="0"/>
                      <a:pt x="127000" y="2540"/>
                    </a:cubicBezTo>
                    <a:cubicBezTo>
                      <a:pt x="147320" y="5080"/>
                      <a:pt x="166370" y="15240"/>
                      <a:pt x="182880" y="25400"/>
                    </a:cubicBezTo>
                    <a:cubicBezTo>
                      <a:pt x="198120" y="35560"/>
                      <a:pt x="213360" y="49530"/>
                      <a:pt x="222250" y="64770"/>
                    </a:cubicBezTo>
                    <a:cubicBezTo>
                      <a:pt x="231140" y="80010"/>
                      <a:pt x="234950" y="100330"/>
                      <a:pt x="236220" y="119380"/>
                    </a:cubicBezTo>
                    <a:cubicBezTo>
                      <a:pt x="236220" y="137160"/>
                      <a:pt x="233680" y="158750"/>
                      <a:pt x="226060" y="175260"/>
                    </a:cubicBezTo>
                    <a:cubicBezTo>
                      <a:pt x="217170" y="190500"/>
                      <a:pt x="204470" y="204470"/>
                      <a:pt x="189230" y="212090"/>
                    </a:cubicBezTo>
                    <a:cubicBezTo>
                      <a:pt x="170180" y="222250"/>
                      <a:pt x="143510" y="224790"/>
                      <a:pt x="120650" y="222250"/>
                    </a:cubicBezTo>
                    <a:cubicBezTo>
                      <a:pt x="99060" y="220980"/>
                      <a:pt x="72390" y="212090"/>
                      <a:pt x="57150" y="204470"/>
                    </a:cubicBezTo>
                    <a:cubicBezTo>
                      <a:pt x="46990" y="198120"/>
                      <a:pt x="40640" y="191770"/>
                      <a:pt x="34290" y="181610"/>
                    </a:cubicBezTo>
                    <a:cubicBezTo>
                      <a:pt x="26670" y="168910"/>
                      <a:pt x="20320" y="147320"/>
                      <a:pt x="20320" y="125730"/>
                    </a:cubicBezTo>
                    <a:cubicBezTo>
                      <a:pt x="21590" y="100330"/>
                      <a:pt x="33020" y="57150"/>
                      <a:pt x="49530" y="39370"/>
                    </a:cubicBezTo>
                    <a:cubicBezTo>
                      <a:pt x="62230" y="25400"/>
                      <a:pt x="81280" y="17780"/>
                      <a:pt x="99060" y="17780"/>
                    </a:cubicBezTo>
                    <a:cubicBezTo>
                      <a:pt x="116840" y="16510"/>
                      <a:pt x="138430" y="25400"/>
                      <a:pt x="153670" y="33020"/>
                    </a:cubicBezTo>
                    <a:cubicBezTo>
                      <a:pt x="166370" y="39370"/>
                      <a:pt x="175260" y="45720"/>
                      <a:pt x="185420" y="57150"/>
                    </a:cubicBezTo>
                    <a:cubicBezTo>
                      <a:pt x="199390" y="71120"/>
                      <a:pt x="217170" y="97790"/>
                      <a:pt x="222250" y="118110"/>
                    </a:cubicBezTo>
                    <a:cubicBezTo>
                      <a:pt x="226060" y="137160"/>
                      <a:pt x="222250" y="160020"/>
                      <a:pt x="215900" y="173990"/>
                    </a:cubicBezTo>
                    <a:cubicBezTo>
                      <a:pt x="212090" y="184150"/>
                      <a:pt x="205740" y="191770"/>
                      <a:pt x="196850" y="198120"/>
                    </a:cubicBezTo>
                    <a:cubicBezTo>
                      <a:pt x="186690" y="205740"/>
                      <a:pt x="170180" y="213360"/>
                      <a:pt x="153670" y="214630"/>
                    </a:cubicBezTo>
                    <a:cubicBezTo>
                      <a:pt x="133350" y="217170"/>
                      <a:pt x="104140" y="214630"/>
                      <a:pt x="83820" y="204470"/>
                    </a:cubicBezTo>
                    <a:cubicBezTo>
                      <a:pt x="59690" y="191770"/>
                      <a:pt x="30480" y="167640"/>
                      <a:pt x="21590" y="143510"/>
                    </a:cubicBezTo>
                    <a:cubicBezTo>
                      <a:pt x="13970" y="119380"/>
                      <a:pt x="26670" y="81280"/>
                      <a:pt x="35560" y="60960"/>
                    </a:cubicBezTo>
                    <a:cubicBezTo>
                      <a:pt x="41910" y="48260"/>
                      <a:pt x="46990" y="36830"/>
                      <a:pt x="59690" y="30480"/>
                    </a:cubicBezTo>
                    <a:cubicBezTo>
                      <a:pt x="78740" y="22860"/>
                      <a:pt x="116840" y="24130"/>
                      <a:pt x="142240" y="30480"/>
                    </a:cubicBezTo>
                    <a:cubicBezTo>
                      <a:pt x="165100" y="35560"/>
                      <a:pt x="196850" y="50800"/>
                      <a:pt x="203200" y="62230"/>
                    </a:cubicBezTo>
                    <a:cubicBezTo>
                      <a:pt x="207010" y="68580"/>
                      <a:pt x="204470" y="80010"/>
                      <a:pt x="200660" y="83820"/>
                    </a:cubicBezTo>
                    <a:cubicBezTo>
                      <a:pt x="196850" y="88900"/>
                      <a:pt x="175260" y="86360"/>
                      <a:pt x="175260" y="863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2" id="72"/>
            <p:cNvGrpSpPr/>
            <p:nvPr/>
          </p:nvGrpSpPr>
          <p:grpSpPr>
            <a:xfrm rot="0">
              <a:off x="973598" y="591997"/>
              <a:ext cx="247525" cy="222772"/>
              <a:chOff x="0" y="0"/>
              <a:chExt cx="457200" cy="41148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48260" y="49530"/>
                <a:ext cx="359410" cy="312420"/>
              </a:xfrm>
              <a:custGeom>
                <a:avLst/>
                <a:gdLst/>
                <a:ahLst/>
                <a:cxnLst/>
                <a:rect r="r" b="b" t="t" l="l"/>
                <a:pathLst>
                  <a:path h="312420" w="359410">
                    <a:moveTo>
                      <a:pt x="21590" y="267970"/>
                    </a:moveTo>
                    <a:cubicBezTo>
                      <a:pt x="294640" y="16510"/>
                      <a:pt x="320040" y="1270"/>
                      <a:pt x="336550" y="1270"/>
                    </a:cubicBezTo>
                    <a:cubicBezTo>
                      <a:pt x="345440" y="1270"/>
                      <a:pt x="353060" y="5080"/>
                      <a:pt x="355600" y="10160"/>
                    </a:cubicBezTo>
                    <a:cubicBezTo>
                      <a:pt x="358140" y="16510"/>
                      <a:pt x="358140" y="24130"/>
                      <a:pt x="354330" y="31750"/>
                    </a:cubicBezTo>
                    <a:cubicBezTo>
                      <a:pt x="342900" y="52070"/>
                      <a:pt x="280670" y="78740"/>
                      <a:pt x="251460" y="111760"/>
                    </a:cubicBezTo>
                    <a:cubicBezTo>
                      <a:pt x="219710" y="146050"/>
                      <a:pt x="200660" y="207010"/>
                      <a:pt x="176530" y="238760"/>
                    </a:cubicBezTo>
                    <a:cubicBezTo>
                      <a:pt x="161290" y="259080"/>
                      <a:pt x="152400" y="273050"/>
                      <a:pt x="132080" y="284480"/>
                    </a:cubicBezTo>
                    <a:cubicBezTo>
                      <a:pt x="105410" y="299720"/>
                      <a:pt x="44450" y="312420"/>
                      <a:pt x="22860" y="309880"/>
                    </a:cubicBezTo>
                    <a:cubicBezTo>
                      <a:pt x="13970" y="308610"/>
                      <a:pt x="6350" y="306070"/>
                      <a:pt x="2540" y="299720"/>
                    </a:cubicBezTo>
                    <a:cubicBezTo>
                      <a:pt x="0" y="294640"/>
                      <a:pt x="0" y="288290"/>
                      <a:pt x="2540" y="278130"/>
                    </a:cubicBezTo>
                    <a:cubicBezTo>
                      <a:pt x="12700" y="254000"/>
                      <a:pt x="83820" y="166370"/>
                      <a:pt x="111760" y="161290"/>
                    </a:cubicBezTo>
                    <a:cubicBezTo>
                      <a:pt x="125730" y="160020"/>
                      <a:pt x="144780" y="171450"/>
                      <a:pt x="147320" y="182880"/>
                    </a:cubicBezTo>
                    <a:cubicBezTo>
                      <a:pt x="152400" y="203200"/>
                      <a:pt x="85090" y="281940"/>
                      <a:pt x="64770" y="292100"/>
                    </a:cubicBezTo>
                    <a:cubicBezTo>
                      <a:pt x="55880" y="295910"/>
                      <a:pt x="46990" y="295910"/>
                      <a:pt x="43180" y="292100"/>
                    </a:cubicBezTo>
                    <a:cubicBezTo>
                      <a:pt x="36830" y="288290"/>
                      <a:pt x="33020" y="278130"/>
                      <a:pt x="35560" y="267970"/>
                    </a:cubicBezTo>
                    <a:cubicBezTo>
                      <a:pt x="41910" y="243840"/>
                      <a:pt x="120650" y="165100"/>
                      <a:pt x="144780" y="158750"/>
                    </a:cubicBezTo>
                    <a:cubicBezTo>
                      <a:pt x="153670" y="154940"/>
                      <a:pt x="161290" y="158750"/>
                      <a:pt x="166370" y="162560"/>
                    </a:cubicBezTo>
                    <a:cubicBezTo>
                      <a:pt x="170180" y="165100"/>
                      <a:pt x="172720" y="172720"/>
                      <a:pt x="171450" y="179070"/>
                    </a:cubicBezTo>
                    <a:cubicBezTo>
                      <a:pt x="168910" y="190500"/>
                      <a:pt x="151130" y="213360"/>
                      <a:pt x="139700" y="224790"/>
                    </a:cubicBezTo>
                    <a:cubicBezTo>
                      <a:pt x="130810" y="232410"/>
                      <a:pt x="121920" y="242570"/>
                      <a:pt x="114300" y="241300"/>
                    </a:cubicBezTo>
                    <a:cubicBezTo>
                      <a:pt x="106680" y="240030"/>
                      <a:pt x="93980" y="226060"/>
                      <a:pt x="95250" y="219710"/>
                    </a:cubicBezTo>
                    <a:cubicBezTo>
                      <a:pt x="96520" y="213360"/>
                      <a:pt x="119380" y="203200"/>
                      <a:pt x="124460" y="205740"/>
                    </a:cubicBezTo>
                    <a:cubicBezTo>
                      <a:pt x="129540" y="209550"/>
                      <a:pt x="129540" y="234950"/>
                      <a:pt x="125730" y="237490"/>
                    </a:cubicBezTo>
                    <a:cubicBezTo>
                      <a:pt x="120650" y="241300"/>
                      <a:pt x="99060" y="232410"/>
                      <a:pt x="95250" y="226060"/>
                    </a:cubicBezTo>
                    <a:cubicBezTo>
                      <a:pt x="93980" y="222250"/>
                      <a:pt x="96520" y="213360"/>
                      <a:pt x="100330" y="209550"/>
                    </a:cubicBezTo>
                    <a:cubicBezTo>
                      <a:pt x="105410" y="205740"/>
                      <a:pt x="118110" y="201930"/>
                      <a:pt x="123190" y="205740"/>
                    </a:cubicBezTo>
                    <a:cubicBezTo>
                      <a:pt x="128270" y="209550"/>
                      <a:pt x="130810" y="231140"/>
                      <a:pt x="127000" y="236220"/>
                    </a:cubicBezTo>
                    <a:cubicBezTo>
                      <a:pt x="123190" y="241300"/>
                      <a:pt x="110490" y="242570"/>
                      <a:pt x="105410" y="238760"/>
                    </a:cubicBezTo>
                    <a:cubicBezTo>
                      <a:pt x="100330" y="236220"/>
                      <a:pt x="95250" y="224790"/>
                      <a:pt x="96520" y="215900"/>
                    </a:cubicBezTo>
                    <a:cubicBezTo>
                      <a:pt x="99060" y="200660"/>
                      <a:pt x="128270" y="167640"/>
                      <a:pt x="140970" y="160020"/>
                    </a:cubicBezTo>
                    <a:cubicBezTo>
                      <a:pt x="147320" y="156210"/>
                      <a:pt x="153670" y="154940"/>
                      <a:pt x="158750" y="157480"/>
                    </a:cubicBezTo>
                    <a:cubicBezTo>
                      <a:pt x="163830" y="161290"/>
                      <a:pt x="170180" y="175260"/>
                      <a:pt x="167640" y="186690"/>
                    </a:cubicBezTo>
                    <a:cubicBezTo>
                      <a:pt x="161290" y="213360"/>
                      <a:pt x="88900" y="283210"/>
                      <a:pt x="64770" y="292100"/>
                    </a:cubicBezTo>
                    <a:cubicBezTo>
                      <a:pt x="54610" y="295910"/>
                      <a:pt x="43180" y="294640"/>
                      <a:pt x="39370" y="289560"/>
                    </a:cubicBezTo>
                    <a:cubicBezTo>
                      <a:pt x="34290" y="284480"/>
                      <a:pt x="34290" y="270510"/>
                      <a:pt x="39370" y="259080"/>
                    </a:cubicBezTo>
                    <a:cubicBezTo>
                      <a:pt x="48260" y="236220"/>
                      <a:pt x="104140" y="166370"/>
                      <a:pt x="114300" y="168910"/>
                    </a:cubicBezTo>
                    <a:cubicBezTo>
                      <a:pt x="119380" y="170180"/>
                      <a:pt x="120650" y="187960"/>
                      <a:pt x="116840" y="200660"/>
                    </a:cubicBezTo>
                    <a:cubicBezTo>
                      <a:pt x="109220" y="224790"/>
                      <a:pt x="59690" y="276860"/>
                      <a:pt x="38100" y="292100"/>
                    </a:cubicBezTo>
                    <a:cubicBezTo>
                      <a:pt x="27940" y="300990"/>
                      <a:pt x="15240" y="308610"/>
                      <a:pt x="10160" y="306070"/>
                    </a:cubicBezTo>
                    <a:cubicBezTo>
                      <a:pt x="5080" y="303530"/>
                      <a:pt x="0" y="283210"/>
                      <a:pt x="6350" y="275590"/>
                    </a:cubicBezTo>
                    <a:cubicBezTo>
                      <a:pt x="16510" y="261620"/>
                      <a:pt x="82550" y="269240"/>
                      <a:pt x="105410" y="257810"/>
                    </a:cubicBezTo>
                    <a:cubicBezTo>
                      <a:pt x="120650" y="250190"/>
                      <a:pt x="127000" y="242570"/>
                      <a:pt x="138430" y="227330"/>
                    </a:cubicBezTo>
                    <a:cubicBezTo>
                      <a:pt x="162560" y="198120"/>
                      <a:pt x="186690" y="124460"/>
                      <a:pt x="222250" y="86360"/>
                    </a:cubicBezTo>
                    <a:cubicBezTo>
                      <a:pt x="255270" y="50800"/>
                      <a:pt x="320040" y="0"/>
                      <a:pt x="340360" y="1270"/>
                    </a:cubicBezTo>
                    <a:cubicBezTo>
                      <a:pt x="349250" y="1270"/>
                      <a:pt x="355600" y="8890"/>
                      <a:pt x="356870" y="15240"/>
                    </a:cubicBezTo>
                    <a:cubicBezTo>
                      <a:pt x="359410" y="20320"/>
                      <a:pt x="358140" y="26670"/>
                      <a:pt x="354330" y="31750"/>
                    </a:cubicBezTo>
                    <a:cubicBezTo>
                      <a:pt x="342900" y="46990"/>
                      <a:pt x="304800" y="55880"/>
                      <a:pt x="271780" y="80010"/>
                    </a:cubicBezTo>
                    <a:cubicBezTo>
                      <a:pt x="213360" y="124460"/>
                      <a:pt x="86360" y="281940"/>
                      <a:pt x="46990" y="295910"/>
                    </a:cubicBezTo>
                    <a:cubicBezTo>
                      <a:pt x="35560" y="299720"/>
                      <a:pt x="25400" y="298450"/>
                      <a:pt x="21590" y="293370"/>
                    </a:cubicBezTo>
                    <a:cubicBezTo>
                      <a:pt x="17780" y="289560"/>
                      <a:pt x="21590" y="267970"/>
                      <a:pt x="21590" y="2679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4" id="74"/>
            <p:cNvGrpSpPr/>
            <p:nvPr/>
          </p:nvGrpSpPr>
          <p:grpSpPr>
            <a:xfrm rot="0">
              <a:off x="521865" y="707509"/>
              <a:ext cx="257838" cy="145077"/>
              <a:chOff x="0" y="0"/>
              <a:chExt cx="476250" cy="26797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49530" y="44450"/>
                <a:ext cx="379730" cy="176530"/>
              </a:xfrm>
              <a:custGeom>
                <a:avLst/>
                <a:gdLst/>
                <a:ahLst/>
                <a:cxnLst/>
                <a:rect r="r" b="b" t="t" l="l"/>
                <a:pathLst>
                  <a:path h="176530" w="379730">
                    <a:moveTo>
                      <a:pt x="60960" y="6350"/>
                    </a:moveTo>
                    <a:cubicBezTo>
                      <a:pt x="290830" y="85090"/>
                      <a:pt x="351790" y="118110"/>
                      <a:pt x="368300" y="139700"/>
                    </a:cubicBezTo>
                    <a:cubicBezTo>
                      <a:pt x="375920" y="149860"/>
                      <a:pt x="379730" y="162560"/>
                      <a:pt x="375920" y="168910"/>
                    </a:cubicBezTo>
                    <a:cubicBezTo>
                      <a:pt x="372110" y="173990"/>
                      <a:pt x="361950" y="175260"/>
                      <a:pt x="351790" y="172720"/>
                    </a:cubicBezTo>
                    <a:cubicBezTo>
                      <a:pt x="322580" y="167640"/>
                      <a:pt x="261620" y="99060"/>
                      <a:pt x="207010" y="77470"/>
                    </a:cubicBezTo>
                    <a:cubicBezTo>
                      <a:pt x="149860" y="54610"/>
                      <a:pt x="35560" y="62230"/>
                      <a:pt x="11430" y="43180"/>
                    </a:cubicBezTo>
                    <a:cubicBezTo>
                      <a:pt x="3810" y="38100"/>
                      <a:pt x="0" y="29210"/>
                      <a:pt x="1270" y="22860"/>
                    </a:cubicBezTo>
                    <a:cubicBezTo>
                      <a:pt x="2540" y="17780"/>
                      <a:pt x="12700" y="7620"/>
                      <a:pt x="19050" y="7620"/>
                    </a:cubicBezTo>
                    <a:cubicBezTo>
                      <a:pt x="25400" y="7620"/>
                      <a:pt x="39370" y="20320"/>
                      <a:pt x="39370" y="26670"/>
                    </a:cubicBezTo>
                    <a:cubicBezTo>
                      <a:pt x="39370" y="33020"/>
                      <a:pt x="26670" y="45720"/>
                      <a:pt x="20320" y="45720"/>
                    </a:cubicBezTo>
                    <a:cubicBezTo>
                      <a:pt x="13970" y="45720"/>
                      <a:pt x="1270" y="31750"/>
                      <a:pt x="1270" y="25400"/>
                    </a:cubicBezTo>
                    <a:cubicBezTo>
                      <a:pt x="1270" y="19050"/>
                      <a:pt x="11430" y="11430"/>
                      <a:pt x="22860" y="7620"/>
                    </a:cubicBezTo>
                    <a:cubicBezTo>
                      <a:pt x="54610" y="0"/>
                      <a:pt x="160020" y="17780"/>
                      <a:pt x="219710" y="41910"/>
                    </a:cubicBezTo>
                    <a:cubicBezTo>
                      <a:pt x="275590" y="64770"/>
                      <a:pt x="373380" y="132080"/>
                      <a:pt x="370840" y="143510"/>
                    </a:cubicBezTo>
                    <a:cubicBezTo>
                      <a:pt x="369570" y="147320"/>
                      <a:pt x="351790" y="142240"/>
                      <a:pt x="347980" y="146050"/>
                    </a:cubicBezTo>
                    <a:cubicBezTo>
                      <a:pt x="344170" y="151130"/>
                      <a:pt x="353060" y="167640"/>
                      <a:pt x="347980" y="170180"/>
                    </a:cubicBezTo>
                    <a:cubicBezTo>
                      <a:pt x="335280" y="176530"/>
                      <a:pt x="275590" y="119380"/>
                      <a:pt x="229870" y="99060"/>
                    </a:cubicBezTo>
                    <a:cubicBezTo>
                      <a:pt x="176530" y="74930"/>
                      <a:pt x="68580" y="63500"/>
                      <a:pt x="45720" y="41910"/>
                    </a:cubicBezTo>
                    <a:cubicBezTo>
                      <a:pt x="36830" y="33020"/>
                      <a:pt x="34290" y="20320"/>
                      <a:pt x="36830" y="13970"/>
                    </a:cubicBezTo>
                    <a:cubicBezTo>
                      <a:pt x="39370" y="8890"/>
                      <a:pt x="60960" y="6350"/>
                      <a:pt x="60960" y="63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6" id="76"/>
            <p:cNvGrpSpPr/>
            <p:nvPr/>
          </p:nvGrpSpPr>
          <p:grpSpPr>
            <a:xfrm rot="0">
              <a:off x="642190" y="1507152"/>
              <a:ext cx="454483" cy="252338"/>
              <a:chOff x="0" y="0"/>
              <a:chExt cx="839470" cy="46609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41910" y="48260"/>
                <a:ext cx="748030" cy="377190"/>
              </a:xfrm>
              <a:custGeom>
                <a:avLst/>
                <a:gdLst/>
                <a:ahLst/>
                <a:cxnLst/>
                <a:rect r="r" b="b" t="t" l="l"/>
                <a:pathLst>
                  <a:path h="377190" w="748030">
                    <a:moveTo>
                      <a:pt x="281940" y="45720"/>
                    </a:moveTo>
                    <a:cubicBezTo>
                      <a:pt x="196850" y="49530"/>
                      <a:pt x="171450" y="57150"/>
                      <a:pt x="146050" y="71120"/>
                    </a:cubicBezTo>
                    <a:cubicBezTo>
                      <a:pt x="115570" y="87630"/>
                      <a:pt x="71120" y="115570"/>
                      <a:pt x="54610" y="146050"/>
                    </a:cubicBezTo>
                    <a:cubicBezTo>
                      <a:pt x="39370" y="173990"/>
                      <a:pt x="34290" y="213360"/>
                      <a:pt x="40640" y="242570"/>
                    </a:cubicBezTo>
                    <a:cubicBezTo>
                      <a:pt x="46990" y="270510"/>
                      <a:pt x="60960" y="302260"/>
                      <a:pt x="90170" y="318770"/>
                    </a:cubicBezTo>
                    <a:cubicBezTo>
                      <a:pt x="140970" y="347980"/>
                      <a:pt x="280670" y="336550"/>
                      <a:pt x="359410" y="327660"/>
                    </a:cubicBezTo>
                    <a:cubicBezTo>
                      <a:pt x="424180" y="320040"/>
                      <a:pt x="471170" y="292100"/>
                      <a:pt x="530860" y="281940"/>
                    </a:cubicBezTo>
                    <a:cubicBezTo>
                      <a:pt x="593090" y="273050"/>
                      <a:pt x="695960" y="257810"/>
                      <a:pt x="726440" y="271780"/>
                    </a:cubicBezTo>
                    <a:cubicBezTo>
                      <a:pt x="737870" y="276860"/>
                      <a:pt x="746760" y="289560"/>
                      <a:pt x="745490" y="295910"/>
                    </a:cubicBezTo>
                    <a:cubicBezTo>
                      <a:pt x="745490" y="302260"/>
                      <a:pt x="732790" y="309880"/>
                      <a:pt x="727710" y="309880"/>
                    </a:cubicBezTo>
                    <a:cubicBezTo>
                      <a:pt x="721360" y="309880"/>
                      <a:pt x="713740" y="306070"/>
                      <a:pt x="711200" y="300990"/>
                    </a:cubicBezTo>
                    <a:cubicBezTo>
                      <a:pt x="709930" y="294640"/>
                      <a:pt x="717550" y="274320"/>
                      <a:pt x="723900" y="271780"/>
                    </a:cubicBezTo>
                    <a:cubicBezTo>
                      <a:pt x="728980" y="270510"/>
                      <a:pt x="741680" y="276860"/>
                      <a:pt x="744220" y="281940"/>
                    </a:cubicBezTo>
                    <a:cubicBezTo>
                      <a:pt x="748030" y="287020"/>
                      <a:pt x="748030" y="294640"/>
                      <a:pt x="744220" y="299720"/>
                    </a:cubicBezTo>
                    <a:cubicBezTo>
                      <a:pt x="737870" y="309880"/>
                      <a:pt x="711200" y="316230"/>
                      <a:pt x="687070" y="320040"/>
                    </a:cubicBezTo>
                    <a:cubicBezTo>
                      <a:pt x="648970" y="326390"/>
                      <a:pt x="586740" y="313690"/>
                      <a:pt x="534670" y="320040"/>
                    </a:cubicBezTo>
                    <a:cubicBezTo>
                      <a:pt x="477520" y="327660"/>
                      <a:pt x="425450" y="358140"/>
                      <a:pt x="359410" y="365760"/>
                    </a:cubicBezTo>
                    <a:cubicBezTo>
                      <a:pt x="278130" y="374650"/>
                      <a:pt x="134620" y="377190"/>
                      <a:pt x="83820" y="358140"/>
                    </a:cubicBezTo>
                    <a:cubicBezTo>
                      <a:pt x="59690" y="347980"/>
                      <a:pt x="50800" y="334010"/>
                      <a:pt x="38100" y="318770"/>
                    </a:cubicBezTo>
                    <a:cubicBezTo>
                      <a:pt x="25400" y="303530"/>
                      <a:pt x="13970" y="288290"/>
                      <a:pt x="8890" y="266700"/>
                    </a:cubicBezTo>
                    <a:cubicBezTo>
                      <a:pt x="1270" y="233680"/>
                      <a:pt x="0" y="175260"/>
                      <a:pt x="15240" y="139700"/>
                    </a:cubicBezTo>
                    <a:cubicBezTo>
                      <a:pt x="29210" y="106680"/>
                      <a:pt x="62230" y="78740"/>
                      <a:pt x="88900" y="58420"/>
                    </a:cubicBezTo>
                    <a:cubicBezTo>
                      <a:pt x="111760" y="41910"/>
                      <a:pt x="134620" y="31750"/>
                      <a:pt x="161290" y="22860"/>
                    </a:cubicBezTo>
                    <a:cubicBezTo>
                      <a:pt x="191770" y="12700"/>
                      <a:pt x="237490" y="0"/>
                      <a:pt x="262890" y="2540"/>
                    </a:cubicBezTo>
                    <a:cubicBezTo>
                      <a:pt x="280670" y="3810"/>
                      <a:pt x="299720" y="11430"/>
                      <a:pt x="303530" y="19050"/>
                    </a:cubicBezTo>
                    <a:cubicBezTo>
                      <a:pt x="306070" y="25400"/>
                      <a:pt x="302260" y="36830"/>
                      <a:pt x="298450" y="40640"/>
                    </a:cubicBezTo>
                    <a:cubicBezTo>
                      <a:pt x="294640" y="44450"/>
                      <a:pt x="281940" y="45720"/>
                      <a:pt x="281940" y="457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8" id="78"/>
            <p:cNvGrpSpPr/>
            <p:nvPr/>
          </p:nvGrpSpPr>
          <p:grpSpPr>
            <a:xfrm rot="0">
              <a:off x="979786" y="1429457"/>
              <a:ext cx="544555" cy="338284"/>
              <a:chOff x="0" y="0"/>
              <a:chExt cx="1005840" cy="62484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49530" y="50800"/>
                <a:ext cx="910590" cy="525780"/>
              </a:xfrm>
              <a:custGeom>
                <a:avLst/>
                <a:gdLst/>
                <a:ahLst/>
                <a:cxnLst/>
                <a:rect r="r" b="b" t="t" l="l"/>
                <a:pathLst>
                  <a:path h="525780" w="910590">
                    <a:moveTo>
                      <a:pt x="452120" y="0"/>
                    </a:moveTo>
                    <a:cubicBezTo>
                      <a:pt x="756920" y="154940"/>
                      <a:pt x="806450" y="196850"/>
                      <a:pt x="842010" y="240030"/>
                    </a:cubicBezTo>
                    <a:cubicBezTo>
                      <a:pt x="871220" y="274320"/>
                      <a:pt x="897890" y="316230"/>
                      <a:pt x="905510" y="349250"/>
                    </a:cubicBezTo>
                    <a:cubicBezTo>
                      <a:pt x="910590" y="373380"/>
                      <a:pt x="906780" y="394970"/>
                      <a:pt x="900430" y="414020"/>
                    </a:cubicBezTo>
                    <a:cubicBezTo>
                      <a:pt x="892810" y="431800"/>
                      <a:pt x="881380" y="447040"/>
                      <a:pt x="864870" y="462280"/>
                    </a:cubicBezTo>
                    <a:cubicBezTo>
                      <a:pt x="844550" y="480060"/>
                      <a:pt x="815340" y="501650"/>
                      <a:pt x="782320" y="511810"/>
                    </a:cubicBezTo>
                    <a:cubicBezTo>
                      <a:pt x="739140" y="524510"/>
                      <a:pt x="688340" y="525780"/>
                      <a:pt x="623570" y="521970"/>
                    </a:cubicBezTo>
                    <a:cubicBezTo>
                      <a:pt x="519430" y="515620"/>
                      <a:pt x="328930" y="454660"/>
                      <a:pt x="217170" y="448310"/>
                    </a:cubicBezTo>
                    <a:cubicBezTo>
                      <a:pt x="139700" y="443230"/>
                      <a:pt x="46990" y="473710"/>
                      <a:pt x="17780" y="461010"/>
                    </a:cubicBezTo>
                    <a:cubicBezTo>
                      <a:pt x="7620" y="455930"/>
                      <a:pt x="0" y="444500"/>
                      <a:pt x="1270" y="438150"/>
                    </a:cubicBezTo>
                    <a:cubicBezTo>
                      <a:pt x="2540" y="431800"/>
                      <a:pt x="19050" y="421640"/>
                      <a:pt x="25400" y="422910"/>
                    </a:cubicBezTo>
                    <a:cubicBezTo>
                      <a:pt x="30480" y="425450"/>
                      <a:pt x="39370" y="447040"/>
                      <a:pt x="35560" y="453390"/>
                    </a:cubicBezTo>
                    <a:cubicBezTo>
                      <a:pt x="33020" y="458470"/>
                      <a:pt x="12700" y="461010"/>
                      <a:pt x="8890" y="457200"/>
                    </a:cubicBezTo>
                    <a:cubicBezTo>
                      <a:pt x="3810" y="452120"/>
                      <a:pt x="3810" y="433070"/>
                      <a:pt x="11430" y="425450"/>
                    </a:cubicBezTo>
                    <a:cubicBezTo>
                      <a:pt x="25400" y="410210"/>
                      <a:pt x="87630" y="408940"/>
                      <a:pt x="129540" y="407670"/>
                    </a:cubicBezTo>
                    <a:cubicBezTo>
                      <a:pt x="175260" y="406400"/>
                      <a:pt x="215900" y="410210"/>
                      <a:pt x="274320" y="417830"/>
                    </a:cubicBezTo>
                    <a:cubicBezTo>
                      <a:pt x="361950" y="429260"/>
                      <a:pt x="514350" y="477520"/>
                      <a:pt x="607060" y="483870"/>
                    </a:cubicBezTo>
                    <a:cubicBezTo>
                      <a:pt x="670560" y="488950"/>
                      <a:pt x="731520" y="486410"/>
                      <a:pt x="770890" y="474980"/>
                    </a:cubicBezTo>
                    <a:cubicBezTo>
                      <a:pt x="795020" y="468630"/>
                      <a:pt x="811530" y="458470"/>
                      <a:pt x="826770" y="445770"/>
                    </a:cubicBezTo>
                    <a:cubicBezTo>
                      <a:pt x="842010" y="434340"/>
                      <a:pt x="857250" y="417830"/>
                      <a:pt x="863600" y="403860"/>
                    </a:cubicBezTo>
                    <a:cubicBezTo>
                      <a:pt x="868680" y="393700"/>
                      <a:pt x="868680" y="383540"/>
                      <a:pt x="868680" y="373380"/>
                    </a:cubicBezTo>
                    <a:cubicBezTo>
                      <a:pt x="869950" y="363220"/>
                      <a:pt x="871220" y="354330"/>
                      <a:pt x="866140" y="342900"/>
                    </a:cubicBezTo>
                    <a:cubicBezTo>
                      <a:pt x="859790" y="321310"/>
                      <a:pt x="838200" y="292100"/>
                      <a:pt x="814070" y="265430"/>
                    </a:cubicBezTo>
                    <a:cubicBezTo>
                      <a:pt x="781050" y="228600"/>
                      <a:pt x="734060" y="186690"/>
                      <a:pt x="680720" y="151130"/>
                    </a:cubicBezTo>
                    <a:cubicBezTo>
                      <a:pt x="612140" y="106680"/>
                      <a:pt x="455930" y="60960"/>
                      <a:pt x="431800" y="30480"/>
                    </a:cubicBezTo>
                    <a:cubicBezTo>
                      <a:pt x="424180" y="21590"/>
                      <a:pt x="421640" y="11430"/>
                      <a:pt x="425450" y="6350"/>
                    </a:cubicBezTo>
                    <a:cubicBezTo>
                      <a:pt x="427990" y="1270"/>
                      <a:pt x="452120" y="0"/>
                      <a:pt x="45212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80" id="80"/>
          <p:cNvSpPr txBox="true"/>
          <p:nvPr/>
        </p:nvSpPr>
        <p:spPr>
          <a:xfrm rot="0">
            <a:off x="9397653" y="4488502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Ana Flavia Moreira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068689" y="4488502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Romeu Borges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703148" y="829310"/>
            <a:ext cx="4881704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5130D"/>
                </a:solidFill>
                <a:latin typeface="Poppins"/>
              </a:rPr>
              <a:t>Equipe inicial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716811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Matheus Santos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387847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Kalil Garcia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1043294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Integrante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3775" y="2284117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65460" y="2307190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822933" y="5678042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184617" y="5704718"/>
            <a:ext cx="1886045" cy="18860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2820" r="0" b="-20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0" id="10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11" id="11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7242C9">
              <a:alpha val="40000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7242C9">
              <a:alpha val="18824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5" id="15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043294" y="5704718"/>
            <a:ext cx="2821658" cy="2530134"/>
            <a:chOff x="0" y="0"/>
            <a:chExt cx="3762211" cy="337351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23742" y="0"/>
              <a:ext cx="2514726" cy="2514716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900437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Integrante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064617" y="442774"/>
              <a:ext cx="1380639" cy="1314633"/>
              <a:chOff x="0" y="0"/>
              <a:chExt cx="2550160" cy="242824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24130" y="34290"/>
                <a:ext cx="2493010" cy="2355850"/>
              </a:xfrm>
              <a:custGeom>
                <a:avLst/>
                <a:gdLst/>
                <a:ahLst/>
                <a:cxnLst/>
                <a:rect r="r" b="b" t="t" l="l"/>
                <a:pathLst>
                  <a:path h="2355850" w="2493010">
                    <a:moveTo>
                      <a:pt x="2100580" y="562610"/>
                    </a:moveTo>
                    <a:cubicBezTo>
                      <a:pt x="2115820" y="481330"/>
                      <a:pt x="2112010" y="474980"/>
                      <a:pt x="2106930" y="463550"/>
                    </a:cubicBezTo>
                    <a:cubicBezTo>
                      <a:pt x="2100580" y="447040"/>
                      <a:pt x="2091690" y="426720"/>
                      <a:pt x="2075180" y="405130"/>
                    </a:cubicBezTo>
                    <a:cubicBezTo>
                      <a:pt x="2049780" y="369570"/>
                      <a:pt x="2007870" y="312420"/>
                      <a:pt x="1955800" y="275590"/>
                    </a:cubicBezTo>
                    <a:cubicBezTo>
                      <a:pt x="1891030" y="229870"/>
                      <a:pt x="1802130" y="200660"/>
                      <a:pt x="1703070" y="170180"/>
                    </a:cubicBezTo>
                    <a:cubicBezTo>
                      <a:pt x="1572260" y="129540"/>
                      <a:pt x="1390650" y="90170"/>
                      <a:pt x="1233170" y="73660"/>
                    </a:cubicBezTo>
                    <a:cubicBezTo>
                      <a:pt x="1076960" y="57150"/>
                      <a:pt x="872490" y="49530"/>
                      <a:pt x="762000" y="67310"/>
                    </a:cubicBezTo>
                    <a:cubicBezTo>
                      <a:pt x="698500" y="77470"/>
                      <a:pt x="661670" y="92710"/>
                      <a:pt x="615950" y="118110"/>
                    </a:cubicBezTo>
                    <a:cubicBezTo>
                      <a:pt x="566420" y="146050"/>
                      <a:pt x="523240" y="189230"/>
                      <a:pt x="474980" y="232410"/>
                    </a:cubicBezTo>
                    <a:cubicBezTo>
                      <a:pt x="420370" y="280670"/>
                      <a:pt x="358140" y="336550"/>
                      <a:pt x="303530" y="394970"/>
                    </a:cubicBezTo>
                    <a:cubicBezTo>
                      <a:pt x="246380" y="457200"/>
                      <a:pt x="180340" y="524510"/>
                      <a:pt x="143510" y="598170"/>
                    </a:cubicBezTo>
                    <a:cubicBezTo>
                      <a:pt x="107950" y="668020"/>
                      <a:pt x="95250" y="731520"/>
                      <a:pt x="82550" y="828040"/>
                    </a:cubicBezTo>
                    <a:cubicBezTo>
                      <a:pt x="60960" y="984250"/>
                      <a:pt x="50800" y="1311910"/>
                      <a:pt x="77470" y="1455420"/>
                    </a:cubicBezTo>
                    <a:cubicBezTo>
                      <a:pt x="91440" y="1534160"/>
                      <a:pt x="114300" y="1569720"/>
                      <a:pt x="146050" y="1630680"/>
                    </a:cubicBezTo>
                    <a:cubicBezTo>
                      <a:pt x="184150" y="1708150"/>
                      <a:pt x="241300" y="1795780"/>
                      <a:pt x="300990" y="1874520"/>
                    </a:cubicBezTo>
                    <a:cubicBezTo>
                      <a:pt x="363220" y="1957070"/>
                      <a:pt x="454660" y="2059940"/>
                      <a:pt x="514350" y="2112010"/>
                    </a:cubicBezTo>
                    <a:cubicBezTo>
                      <a:pt x="549910" y="2143760"/>
                      <a:pt x="562610" y="2157730"/>
                      <a:pt x="608330" y="2178050"/>
                    </a:cubicBezTo>
                    <a:cubicBezTo>
                      <a:pt x="695960" y="2218690"/>
                      <a:pt x="889000" y="2268220"/>
                      <a:pt x="1029970" y="2287270"/>
                    </a:cubicBezTo>
                    <a:cubicBezTo>
                      <a:pt x="1168400" y="2305050"/>
                      <a:pt x="1332230" y="2305050"/>
                      <a:pt x="1443990" y="2292350"/>
                    </a:cubicBezTo>
                    <a:cubicBezTo>
                      <a:pt x="1521460" y="2283460"/>
                      <a:pt x="1570990" y="2256790"/>
                      <a:pt x="1637030" y="2244090"/>
                    </a:cubicBezTo>
                    <a:cubicBezTo>
                      <a:pt x="1705610" y="2230120"/>
                      <a:pt x="1785620" y="2227580"/>
                      <a:pt x="1849120" y="2212340"/>
                    </a:cubicBezTo>
                    <a:cubicBezTo>
                      <a:pt x="1902460" y="2200910"/>
                      <a:pt x="1950720" y="2183130"/>
                      <a:pt x="1995170" y="2165350"/>
                    </a:cubicBezTo>
                    <a:cubicBezTo>
                      <a:pt x="2032000" y="2150110"/>
                      <a:pt x="2063750" y="2141220"/>
                      <a:pt x="2096770" y="2117090"/>
                    </a:cubicBezTo>
                    <a:cubicBezTo>
                      <a:pt x="2134870" y="2089150"/>
                      <a:pt x="2180590" y="2035810"/>
                      <a:pt x="2203450" y="2000250"/>
                    </a:cubicBezTo>
                    <a:cubicBezTo>
                      <a:pt x="2219960" y="1976120"/>
                      <a:pt x="2222500" y="1968500"/>
                      <a:pt x="2235200" y="1934210"/>
                    </a:cubicBezTo>
                    <a:cubicBezTo>
                      <a:pt x="2273300" y="1833880"/>
                      <a:pt x="2387600" y="1493520"/>
                      <a:pt x="2415540" y="1322070"/>
                    </a:cubicBezTo>
                    <a:cubicBezTo>
                      <a:pt x="2434590" y="1203960"/>
                      <a:pt x="2448560" y="1106170"/>
                      <a:pt x="2424430" y="1013460"/>
                    </a:cubicBezTo>
                    <a:cubicBezTo>
                      <a:pt x="2402840" y="927100"/>
                      <a:pt x="2330450" y="834390"/>
                      <a:pt x="2289810" y="778510"/>
                    </a:cubicBezTo>
                    <a:cubicBezTo>
                      <a:pt x="2265680" y="745490"/>
                      <a:pt x="2242820" y="732790"/>
                      <a:pt x="2222500" y="703580"/>
                    </a:cubicBezTo>
                    <a:cubicBezTo>
                      <a:pt x="2200910" y="671830"/>
                      <a:pt x="2186940" y="623570"/>
                      <a:pt x="2166620" y="594360"/>
                    </a:cubicBezTo>
                    <a:cubicBezTo>
                      <a:pt x="2152650" y="571500"/>
                      <a:pt x="2127250" y="554990"/>
                      <a:pt x="2122170" y="539750"/>
                    </a:cubicBezTo>
                    <a:cubicBezTo>
                      <a:pt x="2119630" y="530860"/>
                      <a:pt x="2119630" y="521970"/>
                      <a:pt x="2123440" y="516890"/>
                    </a:cubicBezTo>
                    <a:cubicBezTo>
                      <a:pt x="2127250" y="510540"/>
                      <a:pt x="2136140" y="504190"/>
                      <a:pt x="2143760" y="504190"/>
                    </a:cubicBezTo>
                    <a:cubicBezTo>
                      <a:pt x="2150110" y="504190"/>
                      <a:pt x="2161540" y="508000"/>
                      <a:pt x="2165350" y="514350"/>
                    </a:cubicBezTo>
                    <a:cubicBezTo>
                      <a:pt x="2169160" y="520700"/>
                      <a:pt x="2169160" y="538480"/>
                      <a:pt x="2165350" y="544830"/>
                    </a:cubicBezTo>
                    <a:cubicBezTo>
                      <a:pt x="2161540" y="551180"/>
                      <a:pt x="2150110" y="554990"/>
                      <a:pt x="2143760" y="554990"/>
                    </a:cubicBezTo>
                    <a:cubicBezTo>
                      <a:pt x="2136140" y="554990"/>
                      <a:pt x="2125980" y="548640"/>
                      <a:pt x="2123440" y="542290"/>
                    </a:cubicBezTo>
                    <a:cubicBezTo>
                      <a:pt x="2119630" y="535940"/>
                      <a:pt x="2122170" y="518160"/>
                      <a:pt x="2125980" y="511810"/>
                    </a:cubicBezTo>
                    <a:cubicBezTo>
                      <a:pt x="2131060" y="506730"/>
                      <a:pt x="2141220" y="502920"/>
                      <a:pt x="2148840" y="504190"/>
                    </a:cubicBezTo>
                    <a:cubicBezTo>
                      <a:pt x="2162810" y="506730"/>
                      <a:pt x="2179320" y="525780"/>
                      <a:pt x="2194560" y="544830"/>
                    </a:cubicBezTo>
                    <a:cubicBezTo>
                      <a:pt x="2217420" y="574040"/>
                      <a:pt x="2236470" y="636270"/>
                      <a:pt x="2259330" y="669290"/>
                    </a:cubicBezTo>
                    <a:cubicBezTo>
                      <a:pt x="2278380" y="695960"/>
                      <a:pt x="2298700" y="707390"/>
                      <a:pt x="2319020" y="734060"/>
                    </a:cubicBezTo>
                    <a:cubicBezTo>
                      <a:pt x="2346960" y="769620"/>
                      <a:pt x="2377440" y="820420"/>
                      <a:pt x="2404110" y="866140"/>
                    </a:cubicBezTo>
                    <a:cubicBezTo>
                      <a:pt x="2429510" y="911860"/>
                      <a:pt x="2461260" y="951230"/>
                      <a:pt x="2475230" y="1010920"/>
                    </a:cubicBezTo>
                    <a:cubicBezTo>
                      <a:pt x="2493010" y="1089660"/>
                      <a:pt x="2482850" y="1211580"/>
                      <a:pt x="2470150" y="1308100"/>
                    </a:cubicBezTo>
                    <a:cubicBezTo>
                      <a:pt x="2457450" y="1402080"/>
                      <a:pt x="2429510" y="1484630"/>
                      <a:pt x="2399030" y="1584960"/>
                    </a:cubicBezTo>
                    <a:cubicBezTo>
                      <a:pt x="2362200" y="1710690"/>
                      <a:pt x="2313940" y="1903730"/>
                      <a:pt x="2258060" y="2004060"/>
                    </a:cubicBezTo>
                    <a:cubicBezTo>
                      <a:pt x="2223770" y="2067560"/>
                      <a:pt x="2186940" y="2110740"/>
                      <a:pt x="2142490" y="2146300"/>
                    </a:cubicBezTo>
                    <a:cubicBezTo>
                      <a:pt x="2103120" y="2178050"/>
                      <a:pt x="2058670" y="2194560"/>
                      <a:pt x="2011680" y="2213610"/>
                    </a:cubicBezTo>
                    <a:cubicBezTo>
                      <a:pt x="1962150" y="2233930"/>
                      <a:pt x="1908810" y="2250440"/>
                      <a:pt x="1852930" y="2263140"/>
                    </a:cubicBezTo>
                    <a:cubicBezTo>
                      <a:pt x="1790700" y="2277110"/>
                      <a:pt x="1720850" y="2278380"/>
                      <a:pt x="1653540" y="2292350"/>
                    </a:cubicBezTo>
                    <a:cubicBezTo>
                      <a:pt x="1583690" y="2305050"/>
                      <a:pt x="1526540" y="2334260"/>
                      <a:pt x="1443990" y="2343150"/>
                    </a:cubicBezTo>
                    <a:cubicBezTo>
                      <a:pt x="1328420" y="2355850"/>
                      <a:pt x="1159510" y="2355850"/>
                      <a:pt x="1018540" y="2336800"/>
                    </a:cubicBezTo>
                    <a:cubicBezTo>
                      <a:pt x="872490" y="2316480"/>
                      <a:pt x="675640" y="2265680"/>
                      <a:pt x="581660" y="2222500"/>
                    </a:cubicBezTo>
                    <a:cubicBezTo>
                      <a:pt x="532130" y="2198370"/>
                      <a:pt x="515620" y="2181860"/>
                      <a:pt x="477520" y="2147570"/>
                    </a:cubicBezTo>
                    <a:cubicBezTo>
                      <a:pt x="415290" y="2091690"/>
                      <a:pt x="323850" y="1988820"/>
                      <a:pt x="259080" y="1903730"/>
                    </a:cubicBezTo>
                    <a:cubicBezTo>
                      <a:pt x="198120" y="1823720"/>
                      <a:pt x="138430" y="1732280"/>
                      <a:pt x="99060" y="1651000"/>
                    </a:cubicBezTo>
                    <a:cubicBezTo>
                      <a:pt x="66040" y="1583690"/>
                      <a:pt x="41910" y="1540510"/>
                      <a:pt x="26670" y="1455420"/>
                    </a:cubicBezTo>
                    <a:cubicBezTo>
                      <a:pt x="0" y="1305560"/>
                      <a:pt x="12700" y="970280"/>
                      <a:pt x="31750" y="820420"/>
                    </a:cubicBezTo>
                    <a:cubicBezTo>
                      <a:pt x="43180" y="736600"/>
                      <a:pt x="59690" y="683260"/>
                      <a:pt x="81280" y="626110"/>
                    </a:cubicBezTo>
                    <a:cubicBezTo>
                      <a:pt x="99060" y="580390"/>
                      <a:pt x="110490" y="549910"/>
                      <a:pt x="143510" y="504190"/>
                    </a:cubicBezTo>
                    <a:cubicBezTo>
                      <a:pt x="195580" y="427990"/>
                      <a:pt x="313690" y="312420"/>
                      <a:pt x="394970" y="234950"/>
                    </a:cubicBezTo>
                    <a:cubicBezTo>
                      <a:pt x="464820" y="171450"/>
                      <a:pt x="532130" y="106680"/>
                      <a:pt x="599440" y="69850"/>
                    </a:cubicBezTo>
                    <a:cubicBezTo>
                      <a:pt x="654050" y="40640"/>
                      <a:pt x="694690" y="26670"/>
                      <a:pt x="762000" y="16510"/>
                    </a:cubicBezTo>
                    <a:cubicBezTo>
                      <a:pt x="866140" y="0"/>
                      <a:pt x="1071880" y="12700"/>
                      <a:pt x="1170940" y="17780"/>
                    </a:cubicBezTo>
                    <a:cubicBezTo>
                      <a:pt x="1228090" y="20320"/>
                      <a:pt x="1248410" y="22860"/>
                      <a:pt x="1304290" y="33020"/>
                    </a:cubicBezTo>
                    <a:cubicBezTo>
                      <a:pt x="1404620" y="48260"/>
                      <a:pt x="1610360" y="90170"/>
                      <a:pt x="1723390" y="123190"/>
                    </a:cubicBezTo>
                    <a:cubicBezTo>
                      <a:pt x="1802130" y="146050"/>
                      <a:pt x="1870710" y="172720"/>
                      <a:pt x="1918970" y="196850"/>
                    </a:cubicBezTo>
                    <a:cubicBezTo>
                      <a:pt x="1950720" y="212090"/>
                      <a:pt x="1968500" y="220980"/>
                      <a:pt x="1992630" y="240030"/>
                    </a:cubicBezTo>
                    <a:cubicBezTo>
                      <a:pt x="2023110" y="265430"/>
                      <a:pt x="2058670" y="303530"/>
                      <a:pt x="2086610" y="339090"/>
                    </a:cubicBezTo>
                    <a:cubicBezTo>
                      <a:pt x="2113280" y="373380"/>
                      <a:pt x="2143760" y="420370"/>
                      <a:pt x="2156460" y="450850"/>
                    </a:cubicBezTo>
                    <a:cubicBezTo>
                      <a:pt x="2164080" y="469900"/>
                      <a:pt x="2166620" y="481330"/>
                      <a:pt x="2166620" y="499110"/>
                    </a:cubicBezTo>
                    <a:cubicBezTo>
                      <a:pt x="2166620" y="523240"/>
                      <a:pt x="2159000" y="570230"/>
                      <a:pt x="2146300" y="584200"/>
                    </a:cubicBezTo>
                    <a:cubicBezTo>
                      <a:pt x="2137410" y="591820"/>
                      <a:pt x="2120900" y="596900"/>
                      <a:pt x="2113280" y="593090"/>
                    </a:cubicBezTo>
                    <a:cubicBezTo>
                      <a:pt x="2105660" y="589280"/>
                      <a:pt x="2100580" y="562610"/>
                      <a:pt x="2100580" y="5626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1516350" y="1686587"/>
              <a:ext cx="190457" cy="566557"/>
              <a:chOff x="0" y="0"/>
              <a:chExt cx="351790" cy="104648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6990" y="48260"/>
                <a:ext cx="257810" cy="946150"/>
              </a:xfrm>
              <a:custGeom>
                <a:avLst/>
                <a:gdLst/>
                <a:ahLst/>
                <a:cxnLst/>
                <a:rect r="r" b="b" t="t" l="l"/>
                <a:pathLst>
                  <a:path h="946150" w="257810">
                    <a:moveTo>
                      <a:pt x="248920" y="44450"/>
                    </a:moveTo>
                    <a:cubicBezTo>
                      <a:pt x="163830" y="165100"/>
                      <a:pt x="144780" y="240030"/>
                      <a:pt x="125730" y="331470"/>
                    </a:cubicBezTo>
                    <a:cubicBezTo>
                      <a:pt x="93980" y="481330"/>
                      <a:pt x="82550" y="890270"/>
                      <a:pt x="48260" y="937260"/>
                    </a:cubicBezTo>
                    <a:cubicBezTo>
                      <a:pt x="40640" y="946150"/>
                      <a:pt x="33020" y="946150"/>
                      <a:pt x="25400" y="946150"/>
                    </a:cubicBezTo>
                    <a:cubicBezTo>
                      <a:pt x="19050" y="944880"/>
                      <a:pt x="8890" y="939800"/>
                      <a:pt x="6350" y="933450"/>
                    </a:cubicBezTo>
                    <a:cubicBezTo>
                      <a:pt x="2540" y="927100"/>
                      <a:pt x="1270" y="915670"/>
                      <a:pt x="5080" y="909320"/>
                    </a:cubicBezTo>
                    <a:cubicBezTo>
                      <a:pt x="8890" y="902970"/>
                      <a:pt x="25400" y="895350"/>
                      <a:pt x="33020" y="895350"/>
                    </a:cubicBezTo>
                    <a:cubicBezTo>
                      <a:pt x="39370" y="896620"/>
                      <a:pt x="48260" y="904240"/>
                      <a:pt x="50800" y="910590"/>
                    </a:cubicBezTo>
                    <a:cubicBezTo>
                      <a:pt x="54610" y="916940"/>
                      <a:pt x="53340" y="928370"/>
                      <a:pt x="49530" y="934720"/>
                    </a:cubicBezTo>
                    <a:cubicBezTo>
                      <a:pt x="45720" y="939800"/>
                      <a:pt x="35560" y="946150"/>
                      <a:pt x="27940" y="946150"/>
                    </a:cubicBezTo>
                    <a:cubicBezTo>
                      <a:pt x="21590" y="946150"/>
                      <a:pt x="11430" y="942340"/>
                      <a:pt x="7620" y="935990"/>
                    </a:cubicBezTo>
                    <a:cubicBezTo>
                      <a:pt x="0" y="923290"/>
                      <a:pt x="2540" y="901700"/>
                      <a:pt x="3810" y="868680"/>
                    </a:cubicBezTo>
                    <a:cubicBezTo>
                      <a:pt x="8890" y="773430"/>
                      <a:pt x="46990" y="454660"/>
                      <a:pt x="78740" y="311150"/>
                    </a:cubicBezTo>
                    <a:cubicBezTo>
                      <a:pt x="99060" y="218440"/>
                      <a:pt x="118110" y="140970"/>
                      <a:pt x="148590" y="86360"/>
                    </a:cubicBezTo>
                    <a:cubicBezTo>
                      <a:pt x="170180" y="48260"/>
                      <a:pt x="203200" y="6350"/>
                      <a:pt x="223520" y="2540"/>
                    </a:cubicBezTo>
                    <a:cubicBezTo>
                      <a:pt x="234950" y="0"/>
                      <a:pt x="250190" y="8890"/>
                      <a:pt x="254000" y="16510"/>
                    </a:cubicBezTo>
                    <a:cubicBezTo>
                      <a:pt x="257810" y="22860"/>
                      <a:pt x="248920" y="44450"/>
                      <a:pt x="248920" y="444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2012087" y="1621955"/>
              <a:ext cx="301155" cy="574808"/>
              <a:chOff x="0" y="0"/>
              <a:chExt cx="556260" cy="10617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46990" y="46990"/>
                <a:ext cx="463550" cy="967740"/>
              </a:xfrm>
              <a:custGeom>
                <a:avLst/>
                <a:gdLst/>
                <a:ahLst/>
                <a:cxnLst/>
                <a:rect r="r" b="b" t="t" l="l"/>
                <a:pathLst>
                  <a:path h="967740" w="463550">
                    <a:moveTo>
                      <a:pt x="40640" y="3810"/>
                    </a:moveTo>
                    <a:cubicBezTo>
                      <a:pt x="166370" y="113030"/>
                      <a:pt x="246380" y="213360"/>
                      <a:pt x="295910" y="295910"/>
                    </a:cubicBezTo>
                    <a:cubicBezTo>
                      <a:pt x="344170" y="377190"/>
                      <a:pt x="389890" y="490220"/>
                      <a:pt x="411480" y="551180"/>
                    </a:cubicBezTo>
                    <a:cubicBezTo>
                      <a:pt x="424180" y="585470"/>
                      <a:pt x="429260" y="600710"/>
                      <a:pt x="433070" y="631190"/>
                    </a:cubicBezTo>
                    <a:cubicBezTo>
                      <a:pt x="439420" y="673100"/>
                      <a:pt x="431800" y="736600"/>
                      <a:pt x="438150" y="781050"/>
                    </a:cubicBezTo>
                    <a:cubicBezTo>
                      <a:pt x="441960" y="815340"/>
                      <a:pt x="455930" y="843280"/>
                      <a:pt x="458470" y="872490"/>
                    </a:cubicBezTo>
                    <a:cubicBezTo>
                      <a:pt x="461010" y="899160"/>
                      <a:pt x="463550" y="932180"/>
                      <a:pt x="457200" y="947420"/>
                    </a:cubicBezTo>
                    <a:cubicBezTo>
                      <a:pt x="453390" y="956310"/>
                      <a:pt x="447040" y="962660"/>
                      <a:pt x="439420" y="963930"/>
                    </a:cubicBezTo>
                    <a:cubicBezTo>
                      <a:pt x="433070" y="966470"/>
                      <a:pt x="421640" y="963930"/>
                      <a:pt x="416560" y="958850"/>
                    </a:cubicBezTo>
                    <a:cubicBezTo>
                      <a:pt x="411480" y="955040"/>
                      <a:pt x="407670" y="943610"/>
                      <a:pt x="407670" y="937260"/>
                    </a:cubicBezTo>
                    <a:cubicBezTo>
                      <a:pt x="408940" y="929640"/>
                      <a:pt x="415290" y="920750"/>
                      <a:pt x="421640" y="916940"/>
                    </a:cubicBezTo>
                    <a:cubicBezTo>
                      <a:pt x="427990" y="914400"/>
                      <a:pt x="438150" y="914400"/>
                      <a:pt x="444500" y="916940"/>
                    </a:cubicBezTo>
                    <a:cubicBezTo>
                      <a:pt x="450850" y="920750"/>
                      <a:pt x="457200" y="929640"/>
                      <a:pt x="458470" y="937260"/>
                    </a:cubicBezTo>
                    <a:cubicBezTo>
                      <a:pt x="458470" y="943610"/>
                      <a:pt x="454660" y="955040"/>
                      <a:pt x="449580" y="958850"/>
                    </a:cubicBezTo>
                    <a:cubicBezTo>
                      <a:pt x="443230" y="963930"/>
                      <a:pt x="427990" y="967740"/>
                      <a:pt x="419100" y="961390"/>
                    </a:cubicBezTo>
                    <a:cubicBezTo>
                      <a:pt x="384810" y="933450"/>
                      <a:pt x="393700" y="666750"/>
                      <a:pt x="360680" y="552450"/>
                    </a:cubicBezTo>
                    <a:cubicBezTo>
                      <a:pt x="334010" y="463550"/>
                      <a:pt x="299720" y="398780"/>
                      <a:pt x="255270" y="326390"/>
                    </a:cubicBezTo>
                    <a:cubicBezTo>
                      <a:pt x="208280" y="248920"/>
                      <a:pt x="132080" y="151130"/>
                      <a:pt x="83820" y="101600"/>
                    </a:cubicBezTo>
                    <a:cubicBezTo>
                      <a:pt x="53340" y="71120"/>
                      <a:pt x="11430" y="57150"/>
                      <a:pt x="3810" y="38100"/>
                    </a:cubicBezTo>
                    <a:cubicBezTo>
                      <a:pt x="0" y="26670"/>
                      <a:pt x="5080" y="10160"/>
                      <a:pt x="11430" y="5080"/>
                    </a:cubicBezTo>
                    <a:cubicBezTo>
                      <a:pt x="17780" y="0"/>
                      <a:pt x="40640" y="3810"/>
                      <a:pt x="40640" y="38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552791" y="1278858"/>
              <a:ext cx="508114" cy="202833"/>
              <a:chOff x="0" y="0"/>
              <a:chExt cx="938530" cy="37465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46990" y="43180"/>
                <a:ext cx="840740" cy="283210"/>
              </a:xfrm>
              <a:custGeom>
                <a:avLst/>
                <a:gdLst/>
                <a:ahLst/>
                <a:cxnLst/>
                <a:rect r="r" b="b" t="t" l="l"/>
                <a:pathLst>
                  <a:path h="283210" w="840740">
                    <a:moveTo>
                      <a:pt x="3810" y="238760"/>
                    </a:moveTo>
                    <a:cubicBezTo>
                      <a:pt x="104140" y="133350"/>
                      <a:pt x="132080" y="72390"/>
                      <a:pt x="153670" y="52070"/>
                    </a:cubicBezTo>
                    <a:cubicBezTo>
                      <a:pt x="163830" y="43180"/>
                      <a:pt x="167640" y="41910"/>
                      <a:pt x="180340" y="36830"/>
                    </a:cubicBezTo>
                    <a:cubicBezTo>
                      <a:pt x="207010" y="26670"/>
                      <a:pt x="260350" y="13970"/>
                      <a:pt x="311150" y="8890"/>
                    </a:cubicBezTo>
                    <a:cubicBezTo>
                      <a:pt x="381000" y="1270"/>
                      <a:pt x="513080" y="0"/>
                      <a:pt x="563880" y="7620"/>
                    </a:cubicBezTo>
                    <a:cubicBezTo>
                      <a:pt x="586740" y="11430"/>
                      <a:pt x="594360" y="12700"/>
                      <a:pt x="610870" y="22860"/>
                    </a:cubicBezTo>
                    <a:cubicBezTo>
                      <a:pt x="637540" y="40640"/>
                      <a:pt x="668020" y="101600"/>
                      <a:pt x="695960" y="121920"/>
                    </a:cubicBezTo>
                    <a:cubicBezTo>
                      <a:pt x="715010" y="135890"/>
                      <a:pt x="735330" y="133350"/>
                      <a:pt x="751840" y="144780"/>
                    </a:cubicBezTo>
                    <a:cubicBezTo>
                      <a:pt x="768350" y="154940"/>
                      <a:pt x="782320" y="167640"/>
                      <a:pt x="796290" y="182880"/>
                    </a:cubicBezTo>
                    <a:cubicBezTo>
                      <a:pt x="812800" y="201930"/>
                      <a:pt x="839470" y="236220"/>
                      <a:pt x="839470" y="254000"/>
                    </a:cubicBezTo>
                    <a:cubicBezTo>
                      <a:pt x="839470" y="265430"/>
                      <a:pt x="830580" y="278130"/>
                      <a:pt x="822960" y="280670"/>
                    </a:cubicBezTo>
                    <a:cubicBezTo>
                      <a:pt x="814070" y="283210"/>
                      <a:pt x="793750" y="271780"/>
                      <a:pt x="789940" y="264160"/>
                    </a:cubicBezTo>
                    <a:cubicBezTo>
                      <a:pt x="786130" y="257810"/>
                      <a:pt x="789940" y="246380"/>
                      <a:pt x="793750" y="240030"/>
                    </a:cubicBezTo>
                    <a:cubicBezTo>
                      <a:pt x="800100" y="234950"/>
                      <a:pt x="816610" y="231140"/>
                      <a:pt x="824230" y="233680"/>
                    </a:cubicBezTo>
                    <a:cubicBezTo>
                      <a:pt x="830580" y="234950"/>
                      <a:pt x="838200" y="245110"/>
                      <a:pt x="839470" y="251460"/>
                    </a:cubicBezTo>
                    <a:cubicBezTo>
                      <a:pt x="840740" y="259080"/>
                      <a:pt x="838200" y="270510"/>
                      <a:pt x="831850" y="274320"/>
                    </a:cubicBezTo>
                    <a:cubicBezTo>
                      <a:pt x="825500" y="279400"/>
                      <a:pt x="806450" y="279400"/>
                      <a:pt x="795020" y="273050"/>
                    </a:cubicBezTo>
                    <a:cubicBezTo>
                      <a:pt x="781050" y="265430"/>
                      <a:pt x="778510" y="237490"/>
                      <a:pt x="762000" y="220980"/>
                    </a:cubicBezTo>
                    <a:cubicBezTo>
                      <a:pt x="737870" y="198120"/>
                      <a:pt x="688340" y="182880"/>
                      <a:pt x="660400" y="157480"/>
                    </a:cubicBezTo>
                    <a:cubicBezTo>
                      <a:pt x="635000" y="135890"/>
                      <a:pt x="618490" y="96520"/>
                      <a:pt x="599440" y="80010"/>
                    </a:cubicBezTo>
                    <a:cubicBezTo>
                      <a:pt x="586740" y="68580"/>
                      <a:pt x="582930" y="63500"/>
                      <a:pt x="563880" y="58420"/>
                    </a:cubicBezTo>
                    <a:cubicBezTo>
                      <a:pt x="514350" y="44450"/>
                      <a:pt x="314960" y="45720"/>
                      <a:pt x="275590" y="59690"/>
                    </a:cubicBezTo>
                    <a:cubicBezTo>
                      <a:pt x="262890" y="64770"/>
                      <a:pt x="262890" y="73660"/>
                      <a:pt x="254000" y="77470"/>
                    </a:cubicBezTo>
                    <a:cubicBezTo>
                      <a:pt x="241300" y="82550"/>
                      <a:pt x="220980" y="72390"/>
                      <a:pt x="201930" y="82550"/>
                    </a:cubicBezTo>
                    <a:cubicBezTo>
                      <a:pt x="158750" y="105410"/>
                      <a:pt x="76200" y="256540"/>
                      <a:pt x="39370" y="274320"/>
                    </a:cubicBezTo>
                    <a:cubicBezTo>
                      <a:pt x="26670" y="280670"/>
                      <a:pt x="11430" y="281940"/>
                      <a:pt x="6350" y="276860"/>
                    </a:cubicBezTo>
                    <a:cubicBezTo>
                      <a:pt x="0" y="270510"/>
                      <a:pt x="3810" y="238760"/>
                      <a:pt x="3810" y="2387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867698" y="926823"/>
              <a:ext cx="126513" cy="157453"/>
              <a:chOff x="0" y="0"/>
              <a:chExt cx="233680" cy="29083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41910" y="50800"/>
                <a:ext cx="146050" cy="191770"/>
              </a:xfrm>
              <a:custGeom>
                <a:avLst/>
                <a:gdLst/>
                <a:ahLst/>
                <a:cxnLst/>
                <a:rect r="r" b="b" t="t" l="l"/>
                <a:pathLst>
                  <a:path h="191770" w="146050">
                    <a:moveTo>
                      <a:pt x="59690" y="25400"/>
                    </a:moveTo>
                    <a:cubicBezTo>
                      <a:pt x="55880" y="132080"/>
                      <a:pt x="36830" y="86360"/>
                      <a:pt x="38100" y="72390"/>
                    </a:cubicBezTo>
                    <a:cubicBezTo>
                      <a:pt x="38100" y="66040"/>
                      <a:pt x="39370" y="59690"/>
                      <a:pt x="44450" y="55880"/>
                    </a:cubicBezTo>
                    <a:cubicBezTo>
                      <a:pt x="50800" y="50800"/>
                      <a:pt x="71120" y="49530"/>
                      <a:pt x="78740" y="53340"/>
                    </a:cubicBezTo>
                    <a:cubicBezTo>
                      <a:pt x="83820" y="57150"/>
                      <a:pt x="88900" y="68580"/>
                      <a:pt x="88900" y="74930"/>
                    </a:cubicBezTo>
                    <a:cubicBezTo>
                      <a:pt x="87630" y="82550"/>
                      <a:pt x="66040" y="92710"/>
                      <a:pt x="67310" y="96520"/>
                    </a:cubicBezTo>
                    <a:cubicBezTo>
                      <a:pt x="69850" y="101600"/>
                      <a:pt x="97790" y="105410"/>
                      <a:pt x="102870" y="99060"/>
                    </a:cubicBezTo>
                    <a:cubicBezTo>
                      <a:pt x="111760" y="90170"/>
                      <a:pt x="88900" y="41910"/>
                      <a:pt x="95250" y="30480"/>
                    </a:cubicBezTo>
                    <a:cubicBezTo>
                      <a:pt x="99060" y="22860"/>
                      <a:pt x="110490" y="20320"/>
                      <a:pt x="116840" y="20320"/>
                    </a:cubicBezTo>
                    <a:cubicBezTo>
                      <a:pt x="124460" y="20320"/>
                      <a:pt x="134620" y="26670"/>
                      <a:pt x="137160" y="33020"/>
                    </a:cubicBezTo>
                    <a:cubicBezTo>
                      <a:pt x="140970" y="40640"/>
                      <a:pt x="138430" y="57150"/>
                      <a:pt x="133350" y="63500"/>
                    </a:cubicBezTo>
                    <a:cubicBezTo>
                      <a:pt x="129540" y="68580"/>
                      <a:pt x="118110" y="72390"/>
                      <a:pt x="110490" y="71120"/>
                    </a:cubicBezTo>
                    <a:cubicBezTo>
                      <a:pt x="104140" y="69850"/>
                      <a:pt x="95250" y="62230"/>
                      <a:pt x="92710" y="55880"/>
                    </a:cubicBezTo>
                    <a:cubicBezTo>
                      <a:pt x="90170" y="48260"/>
                      <a:pt x="93980" y="31750"/>
                      <a:pt x="99060" y="26670"/>
                    </a:cubicBezTo>
                    <a:cubicBezTo>
                      <a:pt x="104140" y="21590"/>
                      <a:pt x="115570" y="19050"/>
                      <a:pt x="123190" y="21590"/>
                    </a:cubicBezTo>
                    <a:cubicBezTo>
                      <a:pt x="130810" y="24130"/>
                      <a:pt x="138430" y="34290"/>
                      <a:pt x="140970" y="45720"/>
                    </a:cubicBezTo>
                    <a:cubicBezTo>
                      <a:pt x="146050" y="66040"/>
                      <a:pt x="139700" y="121920"/>
                      <a:pt x="128270" y="137160"/>
                    </a:cubicBezTo>
                    <a:cubicBezTo>
                      <a:pt x="120650" y="147320"/>
                      <a:pt x="107950" y="149860"/>
                      <a:pt x="96520" y="149860"/>
                    </a:cubicBezTo>
                    <a:cubicBezTo>
                      <a:pt x="80010" y="149860"/>
                      <a:pt x="52070" y="144780"/>
                      <a:pt x="43180" y="130810"/>
                    </a:cubicBezTo>
                    <a:cubicBezTo>
                      <a:pt x="31750" y="116840"/>
                      <a:pt x="31750" y="73660"/>
                      <a:pt x="40640" y="60960"/>
                    </a:cubicBezTo>
                    <a:cubicBezTo>
                      <a:pt x="46990" y="52070"/>
                      <a:pt x="63500" y="48260"/>
                      <a:pt x="72390" y="50800"/>
                    </a:cubicBezTo>
                    <a:cubicBezTo>
                      <a:pt x="82550" y="53340"/>
                      <a:pt x="92710" y="66040"/>
                      <a:pt x="96520" y="78740"/>
                    </a:cubicBezTo>
                    <a:cubicBezTo>
                      <a:pt x="102870" y="95250"/>
                      <a:pt x="102870" y="128270"/>
                      <a:pt x="93980" y="147320"/>
                    </a:cubicBezTo>
                    <a:cubicBezTo>
                      <a:pt x="87630" y="165100"/>
                      <a:pt x="67310" y="185420"/>
                      <a:pt x="53340" y="189230"/>
                    </a:cubicBezTo>
                    <a:cubicBezTo>
                      <a:pt x="43180" y="191770"/>
                      <a:pt x="29210" y="187960"/>
                      <a:pt x="21590" y="177800"/>
                    </a:cubicBezTo>
                    <a:cubicBezTo>
                      <a:pt x="3810" y="156210"/>
                      <a:pt x="0" y="53340"/>
                      <a:pt x="8890" y="25400"/>
                    </a:cubicBezTo>
                    <a:cubicBezTo>
                      <a:pt x="13970" y="11430"/>
                      <a:pt x="22860" y="1270"/>
                      <a:pt x="31750" y="0"/>
                    </a:cubicBezTo>
                    <a:cubicBezTo>
                      <a:pt x="39370" y="0"/>
                      <a:pt x="59690" y="25400"/>
                      <a:pt x="59690" y="254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1451031" y="970827"/>
              <a:ext cx="135451" cy="147140"/>
              <a:chOff x="0" y="0"/>
              <a:chExt cx="250190" cy="27178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46990" y="50800"/>
                <a:ext cx="157480" cy="170180"/>
              </a:xfrm>
              <a:custGeom>
                <a:avLst/>
                <a:gdLst/>
                <a:ahLst/>
                <a:cxnLst/>
                <a:rect r="r" b="b" t="t" l="l"/>
                <a:pathLst>
                  <a:path h="170180" w="157480">
                    <a:moveTo>
                      <a:pt x="49530" y="95250"/>
                    </a:moveTo>
                    <a:cubicBezTo>
                      <a:pt x="68580" y="118110"/>
                      <a:pt x="92710" y="63500"/>
                      <a:pt x="106680" y="53340"/>
                    </a:cubicBezTo>
                    <a:cubicBezTo>
                      <a:pt x="114300" y="48260"/>
                      <a:pt x="123190" y="45720"/>
                      <a:pt x="129540" y="46990"/>
                    </a:cubicBezTo>
                    <a:cubicBezTo>
                      <a:pt x="137160" y="49530"/>
                      <a:pt x="146050" y="59690"/>
                      <a:pt x="149860" y="68580"/>
                    </a:cubicBezTo>
                    <a:cubicBezTo>
                      <a:pt x="153670" y="80010"/>
                      <a:pt x="151130" y="109220"/>
                      <a:pt x="142240" y="115570"/>
                    </a:cubicBezTo>
                    <a:cubicBezTo>
                      <a:pt x="135890" y="121920"/>
                      <a:pt x="115570" y="119380"/>
                      <a:pt x="109220" y="113030"/>
                    </a:cubicBezTo>
                    <a:cubicBezTo>
                      <a:pt x="101600" y="105410"/>
                      <a:pt x="111760" y="80010"/>
                      <a:pt x="107950" y="68580"/>
                    </a:cubicBezTo>
                    <a:cubicBezTo>
                      <a:pt x="104140" y="60960"/>
                      <a:pt x="91440" y="58420"/>
                      <a:pt x="91440" y="50800"/>
                    </a:cubicBezTo>
                    <a:cubicBezTo>
                      <a:pt x="90170" y="44450"/>
                      <a:pt x="100330" y="30480"/>
                      <a:pt x="107950" y="27940"/>
                    </a:cubicBezTo>
                    <a:cubicBezTo>
                      <a:pt x="115570" y="25400"/>
                      <a:pt x="129540" y="30480"/>
                      <a:pt x="135890" y="35560"/>
                    </a:cubicBezTo>
                    <a:cubicBezTo>
                      <a:pt x="139700" y="39370"/>
                      <a:pt x="142240" y="44450"/>
                      <a:pt x="142240" y="52070"/>
                    </a:cubicBezTo>
                    <a:cubicBezTo>
                      <a:pt x="142240" y="69850"/>
                      <a:pt x="127000" y="120650"/>
                      <a:pt x="114300" y="137160"/>
                    </a:cubicBezTo>
                    <a:cubicBezTo>
                      <a:pt x="106680" y="148590"/>
                      <a:pt x="93980" y="156210"/>
                      <a:pt x="86360" y="156210"/>
                    </a:cubicBezTo>
                    <a:cubicBezTo>
                      <a:pt x="78740" y="154940"/>
                      <a:pt x="69850" y="147320"/>
                      <a:pt x="64770" y="135890"/>
                    </a:cubicBezTo>
                    <a:cubicBezTo>
                      <a:pt x="55880" y="114300"/>
                      <a:pt x="52070" y="38100"/>
                      <a:pt x="63500" y="17780"/>
                    </a:cubicBezTo>
                    <a:cubicBezTo>
                      <a:pt x="68580" y="6350"/>
                      <a:pt x="81280" y="0"/>
                      <a:pt x="88900" y="0"/>
                    </a:cubicBezTo>
                    <a:cubicBezTo>
                      <a:pt x="96520" y="0"/>
                      <a:pt x="110490" y="12700"/>
                      <a:pt x="113030" y="20320"/>
                    </a:cubicBezTo>
                    <a:cubicBezTo>
                      <a:pt x="114300" y="26670"/>
                      <a:pt x="110490" y="38100"/>
                      <a:pt x="106680" y="43180"/>
                    </a:cubicBezTo>
                    <a:cubicBezTo>
                      <a:pt x="101600" y="48260"/>
                      <a:pt x="90170" y="52070"/>
                      <a:pt x="83820" y="50800"/>
                    </a:cubicBezTo>
                    <a:cubicBezTo>
                      <a:pt x="74930" y="48260"/>
                      <a:pt x="62230" y="29210"/>
                      <a:pt x="62230" y="20320"/>
                    </a:cubicBezTo>
                    <a:cubicBezTo>
                      <a:pt x="63500" y="11430"/>
                      <a:pt x="77470" y="0"/>
                      <a:pt x="86360" y="0"/>
                    </a:cubicBezTo>
                    <a:cubicBezTo>
                      <a:pt x="93980" y="0"/>
                      <a:pt x="105410" y="6350"/>
                      <a:pt x="111760" y="17780"/>
                    </a:cubicBezTo>
                    <a:cubicBezTo>
                      <a:pt x="123190" y="38100"/>
                      <a:pt x="121920" y="116840"/>
                      <a:pt x="114300" y="137160"/>
                    </a:cubicBezTo>
                    <a:cubicBezTo>
                      <a:pt x="110490" y="147320"/>
                      <a:pt x="104140" y="152400"/>
                      <a:pt x="97790" y="154940"/>
                    </a:cubicBezTo>
                    <a:cubicBezTo>
                      <a:pt x="91440" y="157480"/>
                      <a:pt x="80010" y="154940"/>
                      <a:pt x="74930" y="151130"/>
                    </a:cubicBezTo>
                    <a:cubicBezTo>
                      <a:pt x="68580" y="147320"/>
                      <a:pt x="64770" y="139700"/>
                      <a:pt x="64770" y="129540"/>
                    </a:cubicBezTo>
                    <a:cubicBezTo>
                      <a:pt x="63500" y="110490"/>
                      <a:pt x="80010" y="55880"/>
                      <a:pt x="93980" y="39370"/>
                    </a:cubicBezTo>
                    <a:cubicBezTo>
                      <a:pt x="101600" y="30480"/>
                      <a:pt x="111760" y="25400"/>
                      <a:pt x="119380" y="26670"/>
                    </a:cubicBezTo>
                    <a:cubicBezTo>
                      <a:pt x="129540" y="27940"/>
                      <a:pt x="143510" y="39370"/>
                      <a:pt x="148590" y="50800"/>
                    </a:cubicBezTo>
                    <a:cubicBezTo>
                      <a:pt x="154940" y="63500"/>
                      <a:pt x="157480" y="88900"/>
                      <a:pt x="152400" y="100330"/>
                    </a:cubicBezTo>
                    <a:cubicBezTo>
                      <a:pt x="148590" y="110490"/>
                      <a:pt x="139700" y="119380"/>
                      <a:pt x="132080" y="120650"/>
                    </a:cubicBezTo>
                    <a:cubicBezTo>
                      <a:pt x="123190" y="121920"/>
                      <a:pt x="110490" y="115570"/>
                      <a:pt x="105410" y="107950"/>
                    </a:cubicBezTo>
                    <a:cubicBezTo>
                      <a:pt x="99060" y="97790"/>
                      <a:pt x="96520" y="68580"/>
                      <a:pt x="102870" y="58420"/>
                    </a:cubicBezTo>
                    <a:cubicBezTo>
                      <a:pt x="107950" y="50800"/>
                      <a:pt x="121920" y="45720"/>
                      <a:pt x="129540" y="46990"/>
                    </a:cubicBezTo>
                    <a:cubicBezTo>
                      <a:pt x="137160" y="49530"/>
                      <a:pt x="147320" y="58420"/>
                      <a:pt x="149860" y="68580"/>
                    </a:cubicBezTo>
                    <a:cubicBezTo>
                      <a:pt x="152400" y="86360"/>
                      <a:pt x="130810" y="138430"/>
                      <a:pt x="113030" y="153670"/>
                    </a:cubicBezTo>
                    <a:cubicBezTo>
                      <a:pt x="100330" y="165100"/>
                      <a:pt x="83820" y="170180"/>
                      <a:pt x="68580" y="168910"/>
                    </a:cubicBezTo>
                    <a:cubicBezTo>
                      <a:pt x="52070" y="167640"/>
                      <a:pt x="27940" y="156210"/>
                      <a:pt x="17780" y="143510"/>
                    </a:cubicBezTo>
                    <a:cubicBezTo>
                      <a:pt x="7620" y="130810"/>
                      <a:pt x="0" y="105410"/>
                      <a:pt x="3810" y="93980"/>
                    </a:cubicBezTo>
                    <a:cubicBezTo>
                      <a:pt x="7620" y="87630"/>
                      <a:pt x="16510" y="81280"/>
                      <a:pt x="24130" y="81280"/>
                    </a:cubicBezTo>
                    <a:cubicBezTo>
                      <a:pt x="31750" y="81280"/>
                      <a:pt x="49530" y="95250"/>
                      <a:pt x="49530" y="952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1658677" y="992829"/>
              <a:ext cx="191144" cy="247525"/>
              <a:chOff x="0" y="0"/>
              <a:chExt cx="353060" cy="4572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49530" y="49530"/>
                <a:ext cx="254000" cy="361950"/>
              </a:xfrm>
              <a:custGeom>
                <a:avLst/>
                <a:gdLst/>
                <a:ahLst/>
                <a:cxnLst/>
                <a:rect r="r" b="b" t="t" l="l"/>
                <a:pathLst>
                  <a:path h="361950" w="254000">
                    <a:moveTo>
                      <a:pt x="50800" y="19050"/>
                    </a:moveTo>
                    <a:cubicBezTo>
                      <a:pt x="83820" y="91440"/>
                      <a:pt x="205740" y="195580"/>
                      <a:pt x="233680" y="237490"/>
                    </a:cubicBezTo>
                    <a:cubicBezTo>
                      <a:pt x="245110" y="256540"/>
                      <a:pt x="254000" y="267970"/>
                      <a:pt x="252730" y="281940"/>
                    </a:cubicBezTo>
                    <a:cubicBezTo>
                      <a:pt x="252730" y="293370"/>
                      <a:pt x="243840" y="307340"/>
                      <a:pt x="234950" y="314960"/>
                    </a:cubicBezTo>
                    <a:cubicBezTo>
                      <a:pt x="226060" y="323850"/>
                      <a:pt x="213360" y="325120"/>
                      <a:pt x="195580" y="330200"/>
                    </a:cubicBezTo>
                    <a:cubicBezTo>
                      <a:pt x="160020" y="340360"/>
                      <a:pt x="60960" y="361950"/>
                      <a:pt x="30480" y="356870"/>
                    </a:cubicBezTo>
                    <a:cubicBezTo>
                      <a:pt x="16510" y="354330"/>
                      <a:pt x="6350" y="349250"/>
                      <a:pt x="3810" y="341630"/>
                    </a:cubicBezTo>
                    <a:cubicBezTo>
                      <a:pt x="0" y="332740"/>
                      <a:pt x="10160" y="311150"/>
                      <a:pt x="17780" y="307340"/>
                    </a:cubicBezTo>
                    <a:cubicBezTo>
                      <a:pt x="25400" y="304800"/>
                      <a:pt x="48260" y="316230"/>
                      <a:pt x="50800" y="323850"/>
                    </a:cubicBezTo>
                    <a:cubicBezTo>
                      <a:pt x="53340" y="331470"/>
                      <a:pt x="40640" y="354330"/>
                      <a:pt x="33020" y="355600"/>
                    </a:cubicBezTo>
                    <a:cubicBezTo>
                      <a:pt x="24130" y="358140"/>
                      <a:pt x="3810" y="344170"/>
                      <a:pt x="1270" y="336550"/>
                    </a:cubicBezTo>
                    <a:cubicBezTo>
                      <a:pt x="0" y="328930"/>
                      <a:pt x="5080" y="316230"/>
                      <a:pt x="15240" y="308610"/>
                    </a:cubicBezTo>
                    <a:cubicBezTo>
                      <a:pt x="40640" y="289560"/>
                      <a:pt x="186690" y="304800"/>
                      <a:pt x="196850" y="274320"/>
                    </a:cubicBezTo>
                    <a:cubicBezTo>
                      <a:pt x="209550" y="234950"/>
                      <a:pt x="38100" y="121920"/>
                      <a:pt x="15240" y="71120"/>
                    </a:cubicBezTo>
                    <a:cubicBezTo>
                      <a:pt x="3810" y="46990"/>
                      <a:pt x="0" y="22860"/>
                      <a:pt x="6350" y="11430"/>
                    </a:cubicBezTo>
                    <a:cubicBezTo>
                      <a:pt x="10160" y="5080"/>
                      <a:pt x="20320" y="0"/>
                      <a:pt x="27940" y="1270"/>
                    </a:cubicBezTo>
                    <a:cubicBezTo>
                      <a:pt x="35560" y="2540"/>
                      <a:pt x="50800" y="19050"/>
                      <a:pt x="50800" y="190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2275426" y="763181"/>
              <a:ext cx="334846" cy="367162"/>
              <a:chOff x="0" y="0"/>
              <a:chExt cx="618490" cy="67818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48260" y="50800"/>
                <a:ext cx="524510" cy="593090"/>
              </a:xfrm>
              <a:custGeom>
                <a:avLst/>
                <a:gdLst/>
                <a:ahLst/>
                <a:cxnLst/>
                <a:rect r="r" b="b" t="t" l="l"/>
                <a:pathLst>
                  <a:path h="593090" w="524510">
                    <a:moveTo>
                      <a:pt x="20320" y="120650"/>
                    </a:moveTo>
                    <a:cubicBezTo>
                      <a:pt x="307340" y="3810"/>
                      <a:pt x="326390" y="0"/>
                      <a:pt x="349250" y="0"/>
                    </a:cubicBezTo>
                    <a:cubicBezTo>
                      <a:pt x="368300" y="0"/>
                      <a:pt x="383540" y="2540"/>
                      <a:pt x="401320" y="11430"/>
                    </a:cubicBezTo>
                    <a:cubicBezTo>
                      <a:pt x="424180" y="22860"/>
                      <a:pt x="452120" y="44450"/>
                      <a:pt x="471170" y="68580"/>
                    </a:cubicBezTo>
                    <a:cubicBezTo>
                      <a:pt x="490220" y="92710"/>
                      <a:pt x="504190" y="123190"/>
                      <a:pt x="513080" y="160020"/>
                    </a:cubicBezTo>
                    <a:cubicBezTo>
                      <a:pt x="524510" y="208280"/>
                      <a:pt x="523240" y="297180"/>
                      <a:pt x="519430" y="337820"/>
                    </a:cubicBezTo>
                    <a:cubicBezTo>
                      <a:pt x="516890" y="359410"/>
                      <a:pt x="515620" y="368300"/>
                      <a:pt x="506730" y="386080"/>
                    </a:cubicBezTo>
                    <a:cubicBezTo>
                      <a:pt x="492760" y="415290"/>
                      <a:pt x="455930" y="458470"/>
                      <a:pt x="426720" y="488950"/>
                    </a:cubicBezTo>
                    <a:cubicBezTo>
                      <a:pt x="400050" y="519430"/>
                      <a:pt x="375920" y="552450"/>
                      <a:pt x="336550" y="567690"/>
                    </a:cubicBezTo>
                    <a:cubicBezTo>
                      <a:pt x="285750" y="588010"/>
                      <a:pt x="168910" y="593090"/>
                      <a:pt x="140970" y="575310"/>
                    </a:cubicBezTo>
                    <a:cubicBezTo>
                      <a:pt x="128270" y="567690"/>
                      <a:pt x="121920" y="549910"/>
                      <a:pt x="124460" y="542290"/>
                    </a:cubicBezTo>
                    <a:cubicBezTo>
                      <a:pt x="127000" y="534670"/>
                      <a:pt x="143510" y="524510"/>
                      <a:pt x="151130" y="525780"/>
                    </a:cubicBezTo>
                    <a:cubicBezTo>
                      <a:pt x="160020" y="527050"/>
                      <a:pt x="175260" y="547370"/>
                      <a:pt x="173990" y="554990"/>
                    </a:cubicBezTo>
                    <a:cubicBezTo>
                      <a:pt x="172720" y="563880"/>
                      <a:pt x="151130" y="577850"/>
                      <a:pt x="143510" y="576580"/>
                    </a:cubicBezTo>
                    <a:cubicBezTo>
                      <a:pt x="134620" y="574040"/>
                      <a:pt x="121920" y="552450"/>
                      <a:pt x="124460" y="544830"/>
                    </a:cubicBezTo>
                    <a:cubicBezTo>
                      <a:pt x="125730" y="535940"/>
                      <a:pt x="135890" y="530860"/>
                      <a:pt x="148590" y="525780"/>
                    </a:cubicBezTo>
                    <a:cubicBezTo>
                      <a:pt x="180340" y="514350"/>
                      <a:pt x="278130" y="542290"/>
                      <a:pt x="328930" y="518160"/>
                    </a:cubicBezTo>
                    <a:cubicBezTo>
                      <a:pt x="382270" y="492760"/>
                      <a:pt x="435610" y="425450"/>
                      <a:pt x="458470" y="370840"/>
                    </a:cubicBezTo>
                    <a:cubicBezTo>
                      <a:pt x="477520" y="322580"/>
                      <a:pt x="471170" y="261620"/>
                      <a:pt x="466090" y="214630"/>
                    </a:cubicBezTo>
                    <a:cubicBezTo>
                      <a:pt x="462280" y="173990"/>
                      <a:pt x="457200" y="133350"/>
                      <a:pt x="436880" y="105410"/>
                    </a:cubicBezTo>
                    <a:cubicBezTo>
                      <a:pt x="417830" y="80010"/>
                      <a:pt x="381000" y="55880"/>
                      <a:pt x="354330" y="50800"/>
                    </a:cubicBezTo>
                    <a:cubicBezTo>
                      <a:pt x="335280" y="45720"/>
                      <a:pt x="323850" y="50800"/>
                      <a:pt x="298450" y="58420"/>
                    </a:cubicBezTo>
                    <a:cubicBezTo>
                      <a:pt x="242570" y="73660"/>
                      <a:pt x="77470" y="171450"/>
                      <a:pt x="33020" y="168910"/>
                    </a:cubicBezTo>
                    <a:cubicBezTo>
                      <a:pt x="17780" y="168910"/>
                      <a:pt x="5080" y="161290"/>
                      <a:pt x="2540" y="153670"/>
                    </a:cubicBezTo>
                    <a:cubicBezTo>
                      <a:pt x="0" y="146050"/>
                      <a:pt x="20320" y="120650"/>
                      <a:pt x="20320" y="1206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833594" y="895882"/>
              <a:ext cx="346535" cy="356161"/>
              <a:chOff x="0" y="0"/>
              <a:chExt cx="640080" cy="65786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44450" y="36830"/>
                <a:ext cx="546100" cy="574040"/>
              </a:xfrm>
              <a:custGeom>
                <a:avLst/>
                <a:gdLst/>
                <a:ahLst/>
                <a:cxnLst/>
                <a:rect r="r" b="b" t="t" l="l"/>
                <a:pathLst>
                  <a:path h="574040" w="546100">
                    <a:moveTo>
                      <a:pt x="400050" y="175260"/>
                    </a:moveTo>
                    <a:cubicBezTo>
                      <a:pt x="255270" y="48260"/>
                      <a:pt x="208280" y="43180"/>
                      <a:pt x="173990" y="57150"/>
                    </a:cubicBezTo>
                    <a:cubicBezTo>
                      <a:pt x="138430" y="72390"/>
                      <a:pt x="102870" y="127000"/>
                      <a:pt x="85090" y="158750"/>
                    </a:cubicBezTo>
                    <a:cubicBezTo>
                      <a:pt x="72390" y="181610"/>
                      <a:pt x="69850" y="198120"/>
                      <a:pt x="64770" y="224790"/>
                    </a:cubicBezTo>
                    <a:cubicBezTo>
                      <a:pt x="58420" y="261620"/>
                      <a:pt x="46990" y="316230"/>
                      <a:pt x="57150" y="358140"/>
                    </a:cubicBezTo>
                    <a:cubicBezTo>
                      <a:pt x="67310" y="400050"/>
                      <a:pt x="95250" y="449580"/>
                      <a:pt x="128270" y="474980"/>
                    </a:cubicBezTo>
                    <a:cubicBezTo>
                      <a:pt x="160020" y="500380"/>
                      <a:pt x="200660" y="504190"/>
                      <a:pt x="250190" y="511810"/>
                    </a:cubicBezTo>
                    <a:cubicBezTo>
                      <a:pt x="322580" y="523240"/>
                      <a:pt x="492760" y="504190"/>
                      <a:pt x="527050" y="519430"/>
                    </a:cubicBezTo>
                    <a:cubicBezTo>
                      <a:pt x="538480" y="524510"/>
                      <a:pt x="542290" y="529590"/>
                      <a:pt x="543560" y="537210"/>
                    </a:cubicBezTo>
                    <a:cubicBezTo>
                      <a:pt x="546100" y="543560"/>
                      <a:pt x="543560" y="554990"/>
                      <a:pt x="538480" y="560070"/>
                    </a:cubicBezTo>
                    <a:cubicBezTo>
                      <a:pt x="534670" y="565150"/>
                      <a:pt x="523240" y="568960"/>
                      <a:pt x="516890" y="568960"/>
                    </a:cubicBezTo>
                    <a:cubicBezTo>
                      <a:pt x="509270" y="567690"/>
                      <a:pt x="500380" y="561340"/>
                      <a:pt x="496570" y="554990"/>
                    </a:cubicBezTo>
                    <a:cubicBezTo>
                      <a:pt x="494030" y="548640"/>
                      <a:pt x="492760" y="537210"/>
                      <a:pt x="496570" y="532130"/>
                    </a:cubicBezTo>
                    <a:cubicBezTo>
                      <a:pt x="501650" y="524510"/>
                      <a:pt x="516890" y="518160"/>
                      <a:pt x="524510" y="518160"/>
                    </a:cubicBezTo>
                    <a:cubicBezTo>
                      <a:pt x="532130" y="519430"/>
                      <a:pt x="541020" y="527050"/>
                      <a:pt x="543560" y="534670"/>
                    </a:cubicBezTo>
                    <a:cubicBezTo>
                      <a:pt x="546100" y="541020"/>
                      <a:pt x="546100" y="552450"/>
                      <a:pt x="541020" y="557530"/>
                    </a:cubicBezTo>
                    <a:cubicBezTo>
                      <a:pt x="532130" y="567690"/>
                      <a:pt x="505460" y="566420"/>
                      <a:pt x="478790" y="568960"/>
                    </a:cubicBezTo>
                    <a:cubicBezTo>
                      <a:pt x="431800" y="572770"/>
                      <a:pt x="342900" y="574040"/>
                      <a:pt x="279400" y="565150"/>
                    </a:cubicBezTo>
                    <a:cubicBezTo>
                      <a:pt x="219710" y="556260"/>
                      <a:pt x="151130" y="544830"/>
                      <a:pt x="109220" y="518160"/>
                    </a:cubicBezTo>
                    <a:cubicBezTo>
                      <a:pt x="76200" y="497840"/>
                      <a:pt x="55880" y="463550"/>
                      <a:pt x="38100" y="435610"/>
                    </a:cubicBezTo>
                    <a:cubicBezTo>
                      <a:pt x="22860" y="410210"/>
                      <a:pt x="11430" y="389890"/>
                      <a:pt x="6350" y="359410"/>
                    </a:cubicBezTo>
                    <a:cubicBezTo>
                      <a:pt x="0" y="317500"/>
                      <a:pt x="5080" y="252730"/>
                      <a:pt x="17780" y="205740"/>
                    </a:cubicBezTo>
                    <a:cubicBezTo>
                      <a:pt x="30480" y="160020"/>
                      <a:pt x="54610" y="114300"/>
                      <a:pt x="81280" y="81280"/>
                    </a:cubicBezTo>
                    <a:cubicBezTo>
                      <a:pt x="104140" y="52070"/>
                      <a:pt x="127000" y="25400"/>
                      <a:pt x="160020" y="13970"/>
                    </a:cubicBezTo>
                    <a:cubicBezTo>
                      <a:pt x="196850" y="0"/>
                      <a:pt x="259080" y="5080"/>
                      <a:pt x="295910" y="15240"/>
                    </a:cubicBezTo>
                    <a:cubicBezTo>
                      <a:pt x="325120" y="22860"/>
                      <a:pt x="345440" y="36830"/>
                      <a:pt x="367030" y="54610"/>
                    </a:cubicBezTo>
                    <a:cubicBezTo>
                      <a:pt x="393700" y="77470"/>
                      <a:pt x="433070" y="120650"/>
                      <a:pt x="439420" y="144780"/>
                    </a:cubicBezTo>
                    <a:cubicBezTo>
                      <a:pt x="443230" y="157480"/>
                      <a:pt x="440690" y="172720"/>
                      <a:pt x="433070" y="177800"/>
                    </a:cubicBezTo>
                    <a:cubicBezTo>
                      <a:pt x="426720" y="182880"/>
                      <a:pt x="400050" y="175260"/>
                      <a:pt x="400050" y="1752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822592" y="695799"/>
              <a:ext cx="742575" cy="1149616"/>
              <a:chOff x="0" y="0"/>
              <a:chExt cx="1371600" cy="212344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46990" y="34290"/>
                <a:ext cx="1275080" cy="2040890"/>
              </a:xfrm>
              <a:custGeom>
                <a:avLst/>
                <a:gdLst/>
                <a:ahLst/>
                <a:cxnLst/>
                <a:rect r="r" b="b" t="t" l="l"/>
                <a:pathLst>
                  <a:path h="2040890" w="1275080">
                    <a:moveTo>
                      <a:pt x="1248410" y="67310"/>
                    </a:moveTo>
                    <a:cubicBezTo>
                      <a:pt x="975360" y="76200"/>
                      <a:pt x="920750" y="81280"/>
                      <a:pt x="855980" y="115570"/>
                    </a:cubicBezTo>
                    <a:cubicBezTo>
                      <a:pt x="758190" y="168910"/>
                      <a:pt x="603250" y="328930"/>
                      <a:pt x="538480" y="403860"/>
                    </a:cubicBezTo>
                    <a:cubicBezTo>
                      <a:pt x="502920" y="444500"/>
                      <a:pt x="483870" y="473710"/>
                      <a:pt x="467360" y="508000"/>
                    </a:cubicBezTo>
                    <a:cubicBezTo>
                      <a:pt x="455930" y="535940"/>
                      <a:pt x="450850" y="556260"/>
                      <a:pt x="445770" y="588010"/>
                    </a:cubicBezTo>
                    <a:cubicBezTo>
                      <a:pt x="439420" y="633730"/>
                      <a:pt x="433070" y="707390"/>
                      <a:pt x="440690" y="758190"/>
                    </a:cubicBezTo>
                    <a:cubicBezTo>
                      <a:pt x="447040" y="802640"/>
                      <a:pt x="463550" y="842010"/>
                      <a:pt x="480060" y="878840"/>
                    </a:cubicBezTo>
                    <a:cubicBezTo>
                      <a:pt x="494030" y="909320"/>
                      <a:pt x="514350" y="927100"/>
                      <a:pt x="529590" y="962660"/>
                    </a:cubicBezTo>
                    <a:cubicBezTo>
                      <a:pt x="549910" y="1013460"/>
                      <a:pt x="570230" y="1102360"/>
                      <a:pt x="577850" y="1155700"/>
                    </a:cubicBezTo>
                    <a:cubicBezTo>
                      <a:pt x="584200" y="1192530"/>
                      <a:pt x="576580" y="1219200"/>
                      <a:pt x="581660" y="1250950"/>
                    </a:cubicBezTo>
                    <a:cubicBezTo>
                      <a:pt x="588010" y="1282700"/>
                      <a:pt x="604520" y="1300480"/>
                      <a:pt x="612140" y="1344930"/>
                    </a:cubicBezTo>
                    <a:cubicBezTo>
                      <a:pt x="627380" y="1436370"/>
                      <a:pt x="647700" y="1699260"/>
                      <a:pt x="623570" y="1786890"/>
                    </a:cubicBezTo>
                    <a:cubicBezTo>
                      <a:pt x="612140" y="1828800"/>
                      <a:pt x="594360" y="1842770"/>
                      <a:pt x="570230" y="1871980"/>
                    </a:cubicBezTo>
                    <a:cubicBezTo>
                      <a:pt x="537210" y="1911350"/>
                      <a:pt x="482600" y="1967230"/>
                      <a:pt x="431800" y="1993900"/>
                    </a:cubicBezTo>
                    <a:cubicBezTo>
                      <a:pt x="386080" y="2019300"/>
                      <a:pt x="327660" y="2026920"/>
                      <a:pt x="281940" y="2033270"/>
                    </a:cubicBezTo>
                    <a:cubicBezTo>
                      <a:pt x="245110" y="2039620"/>
                      <a:pt x="208280" y="2040890"/>
                      <a:pt x="177800" y="2038350"/>
                    </a:cubicBezTo>
                    <a:cubicBezTo>
                      <a:pt x="154940" y="2035810"/>
                      <a:pt x="134620" y="2033270"/>
                      <a:pt x="115570" y="2024380"/>
                    </a:cubicBezTo>
                    <a:cubicBezTo>
                      <a:pt x="96520" y="2014220"/>
                      <a:pt x="81280" y="1997710"/>
                      <a:pt x="66040" y="1979930"/>
                    </a:cubicBezTo>
                    <a:cubicBezTo>
                      <a:pt x="48260" y="1960880"/>
                      <a:pt x="31750" y="1934210"/>
                      <a:pt x="21590" y="1908810"/>
                    </a:cubicBezTo>
                    <a:cubicBezTo>
                      <a:pt x="11430" y="1885950"/>
                      <a:pt x="0" y="1852930"/>
                      <a:pt x="3810" y="1833880"/>
                    </a:cubicBezTo>
                    <a:cubicBezTo>
                      <a:pt x="6350" y="1821180"/>
                      <a:pt x="17780" y="1805940"/>
                      <a:pt x="26670" y="1804670"/>
                    </a:cubicBezTo>
                    <a:cubicBezTo>
                      <a:pt x="34290" y="1803400"/>
                      <a:pt x="49530" y="1813560"/>
                      <a:pt x="53340" y="1821180"/>
                    </a:cubicBezTo>
                    <a:cubicBezTo>
                      <a:pt x="55880" y="1827530"/>
                      <a:pt x="54610" y="1838960"/>
                      <a:pt x="49530" y="1844040"/>
                    </a:cubicBezTo>
                    <a:cubicBezTo>
                      <a:pt x="44450" y="1850390"/>
                      <a:pt x="29210" y="1856740"/>
                      <a:pt x="20320" y="1854200"/>
                    </a:cubicBezTo>
                    <a:cubicBezTo>
                      <a:pt x="12700" y="1851660"/>
                      <a:pt x="3810" y="1836420"/>
                      <a:pt x="3810" y="1828800"/>
                    </a:cubicBezTo>
                    <a:cubicBezTo>
                      <a:pt x="3810" y="1821180"/>
                      <a:pt x="10160" y="1811020"/>
                      <a:pt x="16510" y="1808480"/>
                    </a:cubicBezTo>
                    <a:cubicBezTo>
                      <a:pt x="24130" y="1804670"/>
                      <a:pt x="38100" y="1804670"/>
                      <a:pt x="46990" y="1812290"/>
                    </a:cubicBezTo>
                    <a:cubicBezTo>
                      <a:pt x="63500" y="1824990"/>
                      <a:pt x="66040" y="1888490"/>
                      <a:pt x="85090" y="1918970"/>
                    </a:cubicBezTo>
                    <a:cubicBezTo>
                      <a:pt x="101600" y="1945640"/>
                      <a:pt x="127000" y="1977390"/>
                      <a:pt x="152400" y="1987550"/>
                    </a:cubicBezTo>
                    <a:cubicBezTo>
                      <a:pt x="175260" y="1997710"/>
                      <a:pt x="198120" y="1990090"/>
                      <a:pt x="227330" y="1986280"/>
                    </a:cubicBezTo>
                    <a:cubicBezTo>
                      <a:pt x="274320" y="1982470"/>
                      <a:pt x="358140" y="1973580"/>
                      <a:pt x="402590" y="1953260"/>
                    </a:cubicBezTo>
                    <a:cubicBezTo>
                      <a:pt x="433070" y="1939290"/>
                      <a:pt x="448310" y="1921510"/>
                      <a:pt x="473710" y="1898650"/>
                    </a:cubicBezTo>
                    <a:cubicBezTo>
                      <a:pt x="505460" y="1868170"/>
                      <a:pt x="552450" y="1838960"/>
                      <a:pt x="572770" y="1784350"/>
                    </a:cubicBezTo>
                    <a:cubicBezTo>
                      <a:pt x="605790" y="1697990"/>
                      <a:pt x="581660" y="1493520"/>
                      <a:pt x="568960" y="1397000"/>
                    </a:cubicBezTo>
                    <a:cubicBezTo>
                      <a:pt x="561340" y="1338580"/>
                      <a:pt x="539750" y="1301750"/>
                      <a:pt x="533400" y="1257300"/>
                    </a:cubicBezTo>
                    <a:cubicBezTo>
                      <a:pt x="527050" y="1217930"/>
                      <a:pt x="530860" y="1184910"/>
                      <a:pt x="524510" y="1144270"/>
                    </a:cubicBezTo>
                    <a:cubicBezTo>
                      <a:pt x="516890" y="1094740"/>
                      <a:pt x="500380" y="1029970"/>
                      <a:pt x="482600" y="984250"/>
                    </a:cubicBezTo>
                    <a:cubicBezTo>
                      <a:pt x="468630" y="946150"/>
                      <a:pt x="436880" y="909320"/>
                      <a:pt x="430530" y="883920"/>
                    </a:cubicBezTo>
                    <a:cubicBezTo>
                      <a:pt x="426720" y="868680"/>
                      <a:pt x="434340" y="861060"/>
                      <a:pt x="430530" y="847090"/>
                    </a:cubicBezTo>
                    <a:cubicBezTo>
                      <a:pt x="425450" y="828040"/>
                      <a:pt x="398780" y="812800"/>
                      <a:pt x="391160" y="784860"/>
                    </a:cubicBezTo>
                    <a:cubicBezTo>
                      <a:pt x="378460" y="741680"/>
                      <a:pt x="387350" y="654050"/>
                      <a:pt x="393700" y="603250"/>
                    </a:cubicBezTo>
                    <a:cubicBezTo>
                      <a:pt x="398780" y="566420"/>
                      <a:pt x="406400" y="535940"/>
                      <a:pt x="416560" y="506730"/>
                    </a:cubicBezTo>
                    <a:cubicBezTo>
                      <a:pt x="425450" y="480060"/>
                      <a:pt x="438150" y="455930"/>
                      <a:pt x="453390" y="433070"/>
                    </a:cubicBezTo>
                    <a:cubicBezTo>
                      <a:pt x="467360" y="408940"/>
                      <a:pt x="482600" y="387350"/>
                      <a:pt x="502920" y="367030"/>
                    </a:cubicBezTo>
                    <a:cubicBezTo>
                      <a:pt x="524510" y="345440"/>
                      <a:pt x="551180" y="334010"/>
                      <a:pt x="579120" y="309880"/>
                    </a:cubicBezTo>
                    <a:cubicBezTo>
                      <a:pt x="619760" y="273050"/>
                      <a:pt x="673100" y="200660"/>
                      <a:pt x="718820" y="158750"/>
                    </a:cubicBezTo>
                    <a:cubicBezTo>
                      <a:pt x="758190" y="123190"/>
                      <a:pt x="788670" y="92710"/>
                      <a:pt x="835660" y="69850"/>
                    </a:cubicBezTo>
                    <a:cubicBezTo>
                      <a:pt x="891540" y="41910"/>
                      <a:pt x="969010" y="25400"/>
                      <a:pt x="1037590" y="16510"/>
                    </a:cubicBezTo>
                    <a:cubicBezTo>
                      <a:pt x="1108710" y="7620"/>
                      <a:pt x="1223010" y="0"/>
                      <a:pt x="1254760" y="17780"/>
                    </a:cubicBezTo>
                    <a:cubicBezTo>
                      <a:pt x="1267460" y="24130"/>
                      <a:pt x="1275080" y="36830"/>
                      <a:pt x="1273810" y="44450"/>
                    </a:cubicBezTo>
                    <a:cubicBezTo>
                      <a:pt x="1272540" y="53340"/>
                      <a:pt x="1248410" y="67310"/>
                      <a:pt x="1248410" y="6731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823280" y="542471"/>
              <a:ext cx="840210" cy="1312570"/>
              <a:chOff x="0" y="0"/>
              <a:chExt cx="1551940" cy="242443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45720" y="38100"/>
                <a:ext cx="1457960" cy="2339340"/>
              </a:xfrm>
              <a:custGeom>
                <a:avLst/>
                <a:gdLst/>
                <a:ahLst/>
                <a:cxnLst/>
                <a:rect r="r" b="b" t="t" l="l"/>
                <a:pathLst>
                  <a:path h="2339340" w="1457960">
                    <a:moveTo>
                      <a:pt x="1273810" y="341630"/>
                    </a:moveTo>
                    <a:cubicBezTo>
                      <a:pt x="1132840" y="309880"/>
                      <a:pt x="1060450" y="292100"/>
                      <a:pt x="1009650" y="304800"/>
                    </a:cubicBezTo>
                    <a:cubicBezTo>
                      <a:pt x="960120" y="317500"/>
                      <a:pt x="911860" y="351790"/>
                      <a:pt x="878840" y="388620"/>
                    </a:cubicBezTo>
                    <a:cubicBezTo>
                      <a:pt x="845820" y="425450"/>
                      <a:pt x="829310" y="480060"/>
                      <a:pt x="811530" y="528320"/>
                    </a:cubicBezTo>
                    <a:cubicBezTo>
                      <a:pt x="792480" y="577850"/>
                      <a:pt x="778510" y="604520"/>
                      <a:pt x="767080" y="681990"/>
                    </a:cubicBezTo>
                    <a:cubicBezTo>
                      <a:pt x="736600" y="900430"/>
                      <a:pt x="791210" y="1744980"/>
                      <a:pt x="764540" y="1965960"/>
                    </a:cubicBezTo>
                    <a:cubicBezTo>
                      <a:pt x="755650" y="2043430"/>
                      <a:pt x="753110" y="2075180"/>
                      <a:pt x="726440" y="2122170"/>
                    </a:cubicBezTo>
                    <a:cubicBezTo>
                      <a:pt x="697230" y="2174240"/>
                      <a:pt x="648970" y="2223770"/>
                      <a:pt x="588010" y="2258060"/>
                    </a:cubicBezTo>
                    <a:cubicBezTo>
                      <a:pt x="513080" y="2301240"/>
                      <a:pt x="382270" y="2330450"/>
                      <a:pt x="295910" y="2335530"/>
                    </a:cubicBezTo>
                    <a:cubicBezTo>
                      <a:pt x="228600" y="2339340"/>
                      <a:pt x="158750" y="2339340"/>
                      <a:pt x="113030" y="2310130"/>
                    </a:cubicBezTo>
                    <a:cubicBezTo>
                      <a:pt x="67310" y="2282190"/>
                      <a:pt x="34290" y="2218690"/>
                      <a:pt x="17780" y="2170430"/>
                    </a:cubicBezTo>
                    <a:cubicBezTo>
                      <a:pt x="1270" y="2124710"/>
                      <a:pt x="0" y="2070100"/>
                      <a:pt x="5080" y="2029460"/>
                    </a:cubicBezTo>
                    <a:cubicBezTo>
                      <a:pt x="8890" y="1995170"/>
                      <a:pt x="16510" y="1964690"/>
                      <a:pt x="34290" y="1940560"/>
                    </a:cubicBezTo>
                    <a:cubicBezTo>
                      <a:pt x="52070" y="1916430"/>
                      <a:pt x="87630" y="1896110"/>
                      <a:pt x="111760" y="1887220"/>
                    </a:cubicBezTo>
                    <a:cubicBezTo>
                      <a:pt x="128270" y="1880870"/>
                      <a:pt x="140970" y="1879600"/>
                      <a:pt x="158750" y="1882140"/>
                    </a:cubicBezTo>
                    <a:cubicBezTo>
                      <a:pt x="182880" y="1885950"/>
                      <a:pt x="222250" y="1897380"/>
                      <a:pt x="245110" y="1916430"/>
                    </a:cubicBezTo>
                    <a:cubicBezTo>
                      <a:pt x="267970" y="1935480"/>
                      <a:pt x="285750" y="1972310"/>
                      <a:pt x="293370" y="1996440"/>
                    </a:cubicBezTo>
                    <a:cubicBezTo>
                      <a:pt x="298450" y="2012950"/>
                      <a:pt x="299720" y="2025650"/>
                      <a:pt x="295910" y="2043430"/>
                    </a:cubicBezTo>
                    <a:cubicBezTo>
                      <a:pt x="292100" y="2067560"/>
                      <a:pt x="278130" y="2106930"/>
                      <a:pt x="257810" y="2128520"/>
                    </a:cubicBezTo>
                    <a:cubicBezTo>
                      <a:pt x="237490" y="2150110"/>
                      <a:pt x="199390" y="2165350"/>
                      <a:pt x="175260" y="2171700"/>
                    </a:cubicBezTo>
                    <a:cubicBezTo>
                      <a:pt x="158750" y="2176780"/>
                      <a:pt x="146050" y="2176780"/>
                      <a:pt x="128270" y="2172970"/>
                    </a:cubicBezTo>
                    <a:cubicBezTo>
                      <a:pt x="104140" y="2166620"/>
                      <a:pt x="66040" y="2150110"/>
                      <a:pt x="45720" y="2129790"/>
                    </a:cubicBezTo>
                    <a:cubicBezTo>
                      <a:pt x="25400" y="2108200"/>
                      <a:pt x="11430" y="2070100"/>
                      <a:pt x="6350" y="2044700"/>
                    </a:cubicBezTo>
                    <a:cubicBezTo>
                      <a:pt x="2540" y="2026920"/>
                      <a:pt x="2540" y="2014220"/>
                      <a:pt x="8890" y="1997710"/>
                    </a:cubicBezTo>
                    <a:cubicBezTo>
                      <a:pt x="15240" y="1973580"/>
                      <a:pt x="33020" y="1936750"/>
                      <a:pt x="55880" y="1917700"/>
                    </a:cubicBezTo>
                    <a:cubicBezTo>
                      <a:pt x="78740" y="1898650"/>
                      <a:pt x="113030" y="1884680"/>
                      <a:pt x="142240" y="1882140"/>
                    </a:cubicBezTo>
                    <a:cubicBezTo>
                      <a:pt x="171450" y="1880870"/>
                      <a:pt x="208280" y="1891030"/>
                      <a:pt x="232410" y="1906270"/>
                    </a:cubicBezTo>
                    <a:cubicBezTo>
                      <a:pt x="256540" y="1922780"/>
                      <a:pt x="275590" y="1950720"/>
                      <a:pt x="289560" y="1981200"/>
                    </a:cubicBezTo>
                    <a:cubicBezTo>
                      <a:pt x="306070" y="2016760"/>
                      <a:pt x="332740" y="2098040"/>
                      <a:pt x="314960" y="2114550"/>
                    </a:cubicBezTo>
                    <a:cubicBezTo>
                      <a:pt x="295910" y="2132330"/>
                      <a:pt x="168910" y="2091690"/>
                      <a:pt x="168910" y="2078990"/>
                    </a:cubicBezTo>
                    <a:cubicBezTo>
                      <a:pt x="168910" y="2065020"/>
                      <a:pt x="285750" y="2054860"/>
                      <a:pt x="337820" y="2035810"/>
                    </a:cubicBezTo>
                    <a:cubicBezTo>
                      <a:pt x="386080" y="2016760"/>
                      <a:pt x="439420" y="2020570"/>
                      <a:pt x="472440" y="1965960"/>
                    </a:cubicBezTo>
                    <a:cubicBezTo>
                      <a:pt x="570230" y="1804670"/>
                      <a:pt x="434340" y="957580"/>
                      <a:pt x="474980" y="674370"/>
                    </a:cubicBezTo>
                    <a:cubicBezTo>
                      <a:pt x="495300" y="532130"/>
                      <a:pt x="529590" y="447040"/>
                      <a:pt x="567690" y="358140"/>
                    </a:cubicBezTo>
                    <a:cubicBezTo>
                      <a:pt x="596900" y="289560"/>
                      <a:pt x="633730" y="233680"/>
                      <a:pt x="671830" y="182880"/>
                    </a:cubicBezTo>
                    <a:cubicBezTo>
                      <a:pt x="703580" y="139700"/>
                      <a:pt x="732790" y="99060"/>
                      <a:pt x="774700" y="71120"/>
                    </a:cubicBezTo>
                    <a:cubicBezTo>
                      <a:pt x="819150" y="40640"/>
                      <a:pt x="871220" y="21590"/>
                      <a:pt x="934720" y="12700"/>
                    </a:cubicBezTo>
                    <a:cubicBezTo>
                      <a:pt x="1022350" y="0"/>
                      <a:pt x="1177290" y="22860"/>
                      <a:pt x="1250950" y="34290"/>
                    </a:cubicBezTo>
                    <a:cubicBezTo>
                      <a:pt x="1291590" y="40640"/>
                      <a:pt x="1316990" y="46990"/>
                      <a:pt x="1344930" y="57150"/>
                    </a:cubicBezTo>
                    <a:cubicBezTo>
                      <a:pt x="1367790" y="66040"/>
                      <a:pt x="1389380" y="73660"/>
                      <a:pt x="1407160" y="90170"/>
                    </a:cubicBezTo>
                    <a:cubicBezTo>
                      <a:pt x="1427480" y="111760"/>
                      <a:pt x="1450340" y="149860"/>
                      <a:pt x="1454150" y="182880"/>
                    </a:cubicBezTo>
                    <a:cubicBezTo>
                      <a:pt x="1457960" y="214630"/>
                      <a:pt x="1447800" y="256540"/>
                      <a:pt x="1428750" y="283210"/>
                    </a:cubicBezTo>
                    <a:cubicBezTo>
                      <a:pt x="1410970" y="309880"/>
                      <a:pt x="1372870" y="332740"/>
                      <a:pt x="1343660" y="341630"/>
                    </a:cubicBezTo>
                    <a:cubicBezTo>
                      <a:pt x="1320800" y="347980"/>
                      <a:pt x="1273810" y="341630"/>
                      <a:pt x="1273810" y="3416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3" id="43"/>
            <p:cNvGrpSpPr/>
            <p:nvPr/>
          </p:nvGrpSpPr>
          <p:grpSpPr>
            <a:xfrm rot="0">
              <a:off x="1373335" y="465464"/>
              <a:ext cx="1566283" cy="1236250"/>
              <a:chOff x="0" y="0"/>
              <a:chExt cx="2893060" cy="22834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49530" y="43180"/>
                <a:ext cx="2800350" cy="2197100"/>
              </a:xfrm>
              <a:custGeom>
                <a:avLst/>
                <a:gdLst/>
                <a:ahLst/>
                <a:cxnLst/>
                <a:rect r="r" b="b" t="t" l="l"/>
                <a:pathLst>
                  <a:path h="2197100" w="2800350">
                    <a:moveTo>
                      <a:pt x="90170" y="120650"/>
                    </a:moveTo>
                    <a:cubicBezTo>
                      <a:pt x="389890" y="17780"/>
                      <a:pt x="425450" y="12700"/>
                      <a:pt x="488950" y="8890"/>
                    </a:cubicBezTo>
                    <a:cubicBezTo>
                      <a:pt x="582930" y="1270"/>
                      <a:pt x="732790" y="0"/>
                      <a:pt x="847090" y="7620"/>
                    </a:cubicBezTo>
                    <a:cubicBezTo>
                      <a:pt x="955040" y="15240"/>
                      <a:pt x="1056640" y="22860"/>
                      <a:pt x="1159510" y="50800"/>
                    </a:cubicBezTo>
                    <a:cubicBezTo>
                      <a:pt x="1266190" y="78740"/>
                      <a:pt x="1386840" y="133350"/>
                      <a:pt x="1475740" y="175260"/>
                    </a:cubicBezTo>
                    <a:cubicBezTo>
                      <a:pt x="1543050" y="207010"/>
                      <a:pt x="1600200" y="229870"/>
                      <a:pt x="1647190" y="273050"/>
                    </a:cubicBezTo>
                    <a:cubicBezTo>
                      <a:pt x="1695450" y="314960"/>
                      <a:pt x="1731010" y="374650"/>
                      <a:pt x="1761490" y="429260"/>
                    </a:cubicBezTo>
                    <a:cubicBezTo>
                      <a:pt x="1790700" y="480060"/>
                      <a:pt x="1809750" y="534670"/>
                      <a:pt x="1827530" y="586740"/>
                    </a:cubicBezTo>
                    <a:cubicBezTo>
                      <a:pt x="1846580" y="637540"/>
                      <a:pt x="1860550" y="685800"/>
                      <a:pt x="1873250" y="736600"/>
                    </a:cubicBezTo>
                    <a:cubicBezTo>
                      <a:pt x="1884680" y="787400"/>
                      <a:pt x="1894840" y="838200"/>
                      <a:pt x="1898650" y="890270"/>
                    </a:cubicBezTo>
                    <a:cubicBezTo>
                      <a:pt x="1902460" y="941070"/>
                      <a:pt x="1889760" y="982980"/>
                      <a:pt x="1896110" y="1042670"/>
                    </a:cubicBezTo>
                    <a:cubicBezTo>
                      <a:pt x="1906270" y="1130300"/>
                      <a:pt x="1940560" y="1258570"/>
                      <a:pt x="1973580" y="1362710"/>
                    </a:cubicBezTo>
                    <a:cubicBezTo>
                      <a:pt x="2005330" y="1465580"/>
                      <a:pt x="2047240" y="1584960"/>
                      <a:pt x="2092960" y="1663700"/>
                    </a:cubicBezTo>
                    <a:cubicBezTo>
                      <a:pt x="2125980" y="1720850"/>
                      <a:pt x="2161540" y="1758950"/>
                      <a:pt x="2204720" y="1800860"/>
                    </a:cubicBezTo>
                    <a:cubicBezTo>
                      <a:pt x="2247900" y="1842770"/>
                      <a:pt x="2303780" y="1915160"/>
                      <a:pt x="2350770" y="1913890"/>
                    </a:cubicBezTo>
                    <a:cubicBezTo>
                      <a:pt x="2396490" y="1912620"/>
                      <a:pt x="2456180" y="1847850"/>
                      <a:pt x="2482850" y="1799590"/>
                    </a:cubicBezTo>
                    <a:cubicBezTo>
                      <a:pt x="2510790" y="1747520"/>
                      <a:pt x="2489200" y="1656080"/>
                      <a:pt x="2508250" y="1609090"/>
                    </a:cubicBezTo>
                    <a:cubicBezTo>
                      <a:pt x="2522220" y="1576070"/>
                      <a:pt x="2541270" y="1551940"/>
                      <a:pt x="2565400" y="1535430"/>
                    </a:cubicBezTo>
                    <a:cubicBezTo>
                      <a:pt x="2590800" y="1518920"/>
                      <a:pt x="2631440" y="1512570"/>
                      <a:pt x="2655570" y="1511300"/>
                    </a:cubicBezTo>
                    <a:cubicBezTo>
                      <a:pt x="2673350" y="1511300"/>
                      <a:pt x="2686050" y="1513840"/>
                      <a:pt x="2702560" y="1522730"/>
                    </a:cubicBezTo>
                    <a:cubicBezTo>
                      <a:pt x="2724150" y="1534160"/>
                      <a:pt x="2758440" y="1563370"/>
                      <a:pt x="2772410" y="1583690"/>
                    </a:cubicBezTo>
                    <a:cubicBezTo>
                      <a:pt x="2782570" y="1597660"/>
                      <a:pt x="2787650" y="1609090"/>
                      <a:pt x="2790190" y="1626870"/>
                    </a:cubicBezTo>
                    <a:cubicBezTo>
                      <a:pt x="2792730" y="1652270"/>
                      <a:pt x="2787650" y="1696720"/>
                      <a:pt x="2778760" y="1719580"/>
                    </a:cubicBezTo>
                    <a:cubicBezTo>
                      <a:pt x="2772410" y="1737360"/>
                      <a:pt x="2764790" y="1747520"/>
                      <a:pt x="2752090" y="1758950"/>
                    </a:cubicBezTo>
                    <a:cubicBezTo>
                      <a:pt x="2733040" y="1775460"/>
                      <a:pt x="2693670" y="1795780"/>
                      <a:pt x="2668270" y="1802130"/>
                    </a:cubicBezTo>
                    <a:cubicBezTo>
                      <a:pt x="2651760" y="1805940"/>
                      <a:pt x="2639060" y="1805940"/>
                      <a:pt x="2621280" y="1800860"/>
                    </a:cubicBezTo>
                    <a:cubicBezTo>
                      <a:pt x="2597150" y="1794510"/>
                      <a:pt x="2559050" y="1778000"/>
                      <a:pt x="2540000" y="1756410"/>
                    </a:cubicBezTo>
                    <a:cubicBezTo>
                      <a:pt x="2519680" y="1734820"/>
                      <a:pt x="2505710" y="1696720"/>
                      <a:pt x="2501900" y="1671320"/>
                    </a:cubicBezTo>
                    <a:cubicBezTo>
                      <a:pt x="2498090" y="1653540"/>
                      <a:pt x="2499360" y="1642110"/>
                      <a:pt x="2504440" y="1624330"/>
                    </a:cubicBezTo>
                    <a:cubicBezTo>
                      <a:pt x="2512060" y="1600200"/>
                      <a:pt x="2531110" y="1563370"/>
                      <a:pt x="2552700" y="1545590"/>
                    </a:cubicBezTo>
                    <a:cubicBezTo>
                      <a:pt x="2575560" y="1526540"/>
                      <a:pt x="2611120" y="1512570"/>
                      <a:pt x="2640330" y="1511300"/>
                    </a:cubicBezTo>
                    <a:cubicBezTo>
                      <a:pt x="2669540" y="1510030"/>
                      <a:pt x="2707640" y="1525270"/>
                      <a:pt x="2730500" y="1536700"/>
                    </a:cubicBezTo>
                    <a:cubicBezTo>
                      <a:pt x="2745740" y="1546860"/>
                      <a:pt x="2754630" y="1554480"/>
                      <a:pt x="2763520" y="1569720"/>
                    </a:cubicBezTo>
                    <a:cubicBezTo>
                      <a:pt x="2777490" y="1591310"/>
                      <a:pt x="2787650" y="1623060"/>
                      <a:pt x="2792730" y="1658620"/>
                    </a:cubicBezTo>
                    <a:cubicBezTo>
                      <a:pt x="2799080" y="1708150"/>
                      <a:pt x="2800350" y="1781810"/>
                      <a:pt x="2781300" y="1840230"/>
                    </a:cubicBezTo>
                    <a:cubicBezTo>
                      <a:pt x="2760980" y="1907540"/>
                      <a:pt x="2705100" y="1982470"/>
                      <a:pt x="2663190" y="2035810"/>
                    </a:cubicBezTo>
                    <a:cubicBezTo>
                      <a:pt x="2628900" y="2078990"/>
                      <a:pt x="2597150" y="2115820"/>
                      <a:pt x="2555240" y="2141220"/>
                    </a:cubicBezTo>
                    <a:cubicBezTo>
                      <a:pt x="2514600" y="2166620"/>
                      <a:pt x="2462530" y="2181860"/>
                      <a:pt x="2414270" y="2189480"/>
                    </a:cubicBezTo>
                    <a:cubicBezTo>
                      <a:pt x="2364740" y="2195830"/>
                      <a:pt x="2312670" y="2197100"/>
                      <a:pt x="2264410" y="2185670"/>
                    </a:cubicBezTo>
                    <a:cubicBezTo>
                      <a:pt x="2216150" y="2172970"/>
                      <a:pt x="2169160" y="2146300"/>
                      <a:pt x="2125980" y="2117090"/>
                    </a:cubicBezTo>
                    <a:cubicBezTo>
                      <a:pt x="2080260" y="2086610"/>
                      <a:pt x="2035810" y="2045970"/>
                      <a:pt x="1996440" y="2005330"/>
                    </a:cubicBezTo>
                    <a:cubicBezTo>
                      <a:pt x="1957070" y="1965960"/>
                      <a:pt x="1925320" y="1931670"/>
                      <a:pt x="1891030" y="1877060"/>
                    </a:cubicBezTo>
                    <a:cubicBezTo>
                      <a:pt x="1842770" y="1798320"/>
                      <a:pt x="1781810" y="1652270"/>
                      <a:pt x="1747520" y="1568450"/>
                    </a:cubicBezTo>
                    <a:cubicBezTo>
                      <a:pt x="1723390" y="1510030"/>
                      <a:pt x="1711960" y="1482090"/>
                      <a:pt x="1694180" y="1421130"/>
                    </a:cubicBezTo>
                    <a:cubicBezTo>
                      <a:pt x="1664970" y="1322070"/>
                      <a:pt x="1617980" y="1130300"/>
                      <a:pt x="1606550" y="1028700"/>
                    </a:cubicBezTo>
                    <a:cubicBezTo>
                      <a:pt x="1598930" y="963930"/>
                      <a:pt x="1611630" y="920750"/>
                      <a:pt x="1606550" y="869950"/>
                    </a:cubicBezTo>
                    <a:cubicBezTo>
                      <a:pt x="1601470" y="820420"/>
                      <a:pt x="1593850" y="772160"/>
                      <a:pt x="1578610" y="725170"/>
                    </a:cubicBezTo>
                    <a:cubicBezTo>
                      <a:pt x="1563370" y="674370"/>
                      <a:pt x="1544320" y="619760"/>
                      <a:pt x="1515110" y="577850"/>
                    </a:cubicBezTo>
                    <a:cubicBezTo>
                      <a:pt x="1488440" y="537210"/>
                      <a:pt x="1460500" y="505460"/>
                      <a:pt x="1413510" y="472440"/>
                    </a:cubicBezTo>
                    <a:cubicBezTo>
                      <a:pt x="1343660" y="422910"/>
                      <a:pt x="1221740" y="368300"/>
                      <a:pt x="1120140" y="339090"/>
                    </a:cubicBezTo>
                    <a:cubicBezTo>
                      <a:pt x="1018540" y="311150"/>
                      <a:pt x="910590" y="307340"/>
                      <a:pt x="803910" y="299720"/>
                    </a:cubicBezTo>
                    <a:cubicBezTo>
                      <a:pt x="695960" y="292100"/>
                      <a:pt x="581660" y="278130"/>
                      <a:pt x="474980" y="294640"/>
                    </a:cubicBezTo>
                    <a:cubicBezTo>
                      <a:pt x="370840" y="311150"/>
                      <a:pt x="237490" y="391160"/>
                      <a:pt x="171450" y="398780"/>
                    </a:cubicBezTo>
                    <a:cubicBezTo>
                      <a:pt x="139700" y="403860"/>
                      <a:pt x="123190" y="401320"/>
                      <a:pt x="101600" y="393700"/>
                    </a:cubicBezTo>
                    <a:cubicBezTo>
                      <a:pt x="80010" y="387350"/>
                      <a:pt x="58420" y="374650"/>
                      <a:pt x="41910" y="356870"/>
                    </a:cubicBezTo>
                    <a:cubicBezTo>
                      <a:pt x="22860" y="334010"/>
                      <a:pt x="2540" y="293370"/>
                      <a:pt x="1270" y="261620"/>
                    </a:cubicBezTo>
                    <a:cubicBezTo>
                      <a:pt x="0" y="228600"/>
                      <a:pt x="16510" y="186690"/>
                      <a:pt x="34290" y="162560"/>
                    </a:cubicBezTo>
                    <a:cubicBezTo>
                      <a:pt x="48260" y="143510"/>
                      <a:pt x="90170" y="120650"/>
                      <a:pt x="90170" y="1206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988984" y="355452"/>
              <a:ext cx="1423268" cy="1389578"/>
              <a:chOff x="0" y="0"/>
              <a:chExt cx="2628900" cy="256667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49530" y="45720"/>
                <a:ext cx="2527300" cy="2475230"/>
              </a:xfrm>
              <a:custGeom>
                <a:avLst/>
                <a:gdLst/>
                <a:ahLst/>
                <a:cxnLst/>
                <a:rect r="r" b="b" t="t" l="l"/>
                <a:pathLst>
                  <a:path h="2475230" w="2527300">
                    <a:moveTo>
                      <a:pt x="2256790" y="655320"/>
                    </a:moveTo>
                    <a:cubicBezTo>
                      <a:pt x="2169160" y="527050"/>
                      <a:pt x="2131060" y="486410"/>
                      <a:pt x="2087880" y="463550"/>
                    </a:cubicBezTo>
                    <a:cubicBezTo>
                      <a:pt x="2044700" y="440690"/>
                      <a:pt x="1986280" y="444500"/>
                      <a:pt x="1938020" y="429260"/>
                    </a:cubicBezTo>
                    <a:cubicBezTo>
                      <a:pt x="1888490" y="412750"/>
                      <a:pt x="1842770" y="379730"/>
                      <a:pt x="1793240" y="368300"/>
                    </a:cubicBezTo>
                    <a:cubicBezTo>
                      <a:pt x="1746250" y="356870"/>
                      <a:pt x="1700530" y="365760"/>
                      <a:pt x="1647190" y="359410"/>
                    </a:cubicBezTo>
                    <a:cubicBezTo>
                      <a:pt x="1584960" y="349250"/>
                      <a:pt x="1506220" y="322580"/>
                      <a:pt x="1442720" y="312420"/>
                    </a:cubicBezTo>
                    <a:cubicBezTo>
                      <a:pt x="1390650" y="303530"/>
                      <a:pt x="1353820" y="300990"/>
                      <a:pt x="1296670" y="298450"/>
                    </a:cubicBezTo>
                    <a:cubicBezTo>
                      <a:pt x="1215390" y="294640"/>
                      <a:pt x="1082040" y="284480"/>
                      <a:pt x="1000760" y="297180"/>
                    </a:cubicBezTo>
                    <a:cubicBezTo>
                      <a:pt x="942340" y="307340"/>
                      <a:pt x="906780" y="322580"/>
                      <a:pt x="852170" y="347980"/>
                    </a:cubicBezTo>
                    <a:cubicBezTo>
                      <a:pt x="777240" y="382270"/>
                      <a:pt x="670560" y="429260"/>
                      <a:pt x="595630" y="494030"/>
                    </a:cubicBezTo>
                    <a:cubicBezTo>
                      <a:pt x="518160" y="561340"/>
                      <a:pt x="443230" y="662940"/>
                      <a:pt x="398780" y="745490"/>
                    </a:cubicBezTo>
                    <a:cubicBezTo>
                      <a:pt x="363220" y="811530"/>
                      <a:pt x="335280" y="877570"/>
                      <a:pt x="334010" y="939800"/>
                    </a:cubicBezTo>
                    <a:cubicBezTo>
                      <a:pt x="331470" y="993140"/>
                      <a:pt x="364490" y="1028700"/>
                      <a:pt x="373380" y="1094740"/>
                    </a:cubicBezTo>
                    <a:cubicBezTo>
                      <a:pt x="387350" y="1205230"/>
                      <a:pt x="367030" y="1431290"/>
                      <a:pt x="373380" y="1548130"/>
                    </a:cubicBezTo>
                    <a:cubicBezTo>
                      <a:pt x="377190" y="1620520"/>
                      <a:pt x="387350" y="1653540"/>
                      <a:pt x="391160" y="1725930"/>
                    </a:cubicBezTo>
                    <a:cubicBezTo>
                      <a:pt x="397510" y="1842770"/>
                      <a:pt x="406400" y="2068830"/>
                      <a:pt x="393700" y="2176780"/>
                    </a:cubicBezTo>
                    <a:cubicBezTo>
                      <a:pt x="386080" y="2237740"/>
                      <a:pt x="384810" y="2275840"/>
                      <a:pt x="359410" y="2319020"/>
                    </a:cubicBezTo>
                    <a:cubicBezTo>
                      <a:pt x="327660" y="2372360"/>
                      <a:pt x="247650" y="2440940"/>
                      <a:pt x="198120" y="2461260"/>
                    </a:cubicBezTo>
                    <a:cubicBezTo>
                      <a:pt x="166370" y="2475230"/>
                      <a:pt x="133350" y="2473960"/>
                      <a:pt x="105410" y="2465070"/>
                    </a:cubicBezTo>
                    <a:cubicBezTo>
                      <a:pt x="77470" y="2457450"/>
                      <a:pt x="45720" y="2430780"/>
                      <a:pt x="29210" y="2413000"/>
                    </a:cubicBezTo>
                    <a:cubicBezTo>
                      <a:pt x="16510" y="2399030"/>
                      <a:pt x="11430" y="2387600"/>
                      <a:pt x="7620" y="2371090"/>
                    </a:cubicBezTo>
                    <a:cubicBezTo>
                      <a:pt x="1270" y="2345690"/>
                      <a:pt x="1270" y="2301240"/>
                      <a:pt x="7620" y="2277110"/>
                    </a:cubicBezTo>
                    <a:cubicBezTo>
                      <a:pt x="12700" y="2259330"/>
                      <a:pt x="19050" y="2249170"/>
                      <a:pt x="30480" y="2235200"/>
                    </a:cubicBezTo>
                    <a:cubicBezTo>
                      <a:pt x="48260" y="2217420"/>
                      <a:pt x="80010" y="2192020"/>
                      <a:pt x="107950" y="2184400"/>
                    </a:cubicBezTo>
                    <a:cubicBezTo>
                      <a:pt x="137160" y="2176780"/>
                      <a:pt x="177800" y="2183130"/>
                      <a:pt x="201930" y="2190750"/>
                    </a:cubicBezTo>
                    <a:cubicBezTo>
                      <a:pt x="218440" y="2195830"/>
                      <a:pt x="229870" y="2204720"/>
                      <a:pt x="241300" y="2214880"/>
                    </a:cubicBezTo>
                    <a:cubicBezTo>
                      <a:pt x="254000" y="2225040"/>
                      <a:pt x="264160" y="2235200"/>
                      <a:pt x="271780" y="2251710"/>
                    </a:cubicBezTo>
                    <a:cubicBezTo>
                      <a:pt x="283210" y="2274570"/>
                      <a:pt x="294640" y="2313940"/>
                      <a:pt x="290830" y="2343150"/>
                    </a:cubicBezTo>
                    <a:cubicBezTo>
                      <a:pt x="287020" y="2372360"/>
                      <a:pt x="271780" y="2405380"/>
                      <a:pt x="251460" y="2426970"/>
                    </a:cubicBezTo>
                    <a:cubicBezTo>
                      <a:pt x="229870" y="2448560"/>
                      <a:pt x="196850" y="2465070"/>
                      <a:pt x="167640" y="2470150"/>
                    </a:cubicBezTo>
                    <a:cubicBezTo>
                      <a:pt x="138430" y="2473960"/>
                      <a:pt x="101600" y="2467610"/>
                      <a:pt x="76200" y="2453640"/>
                    </a:cubicBezTo>
                    <a:cubicBezTo>
                      <a:pt x="50800" y="2439670"/>
                      <a:pt x="25400" y="2406650"/>
                      <a:pt x="12700" y="2385060"/>
                    </a:cubicBezTo>
                    <a:cubicBezTo>
                      <a:pt x="3810" y="2369820"/>
                      <a:pt x="1270" y="2357120"/>
                      <a:pt x="1270" y="2339340"/>
                    </a:cubicBezTo>
                    <a:cubicBezTo>
                      <a:pt x="0" y="2313940"/>
                      <a:pt x="8890" y="2279650"/>
                      <a:pt x="21590" y="2249170"/>
                    </a:cubicBezTo>
                    <a:cubicBezTo>
                      <a:pt x="38100" y="2209800"/>
                      <a:pt x="85090" y="2181860"/>
                      <a:pt x="101600" y="2129790"/>
                    </a:cubicBezTo>
                    <a:cubicBezTo>
                      <a:pt x="125730" y="2049780"/>
                      <a:pt x="106680" y="1896110"/>
                      <a:pt x="101600" y="1805940"/>
                    </a:cubicBezTo>
                    <a:cubicBezTo>
                      <a:pt x="97790" y="1741170"/>
                      <a:pt x="85090" y="1715770"/>
                      <a:pt x="81280" y="1639570"/>
                    </a:cubicBezTo>
                    <a:cubicBezTo>
                      <a:pt x="71120" y="1474470"/>
                      <a:pt x="62230" y="1008380"/>
                      <a:pt x="83820" y="850900"/>
                    </a:cubicBezTo>
                    <a:cubicBezTo>
                      <a:pt x="93980" y="782320"/>
                      <a:pt x="107950" y="755650"/>
                      <a:pt x="124460" y="706120"/>
                    </a:cubicBezTo>
                    <a:cubicBezTo>
                      <a:pt x="143510" y="654050"/>
                      <a:pt x="165100" y="596900"/>
                      <a:pt x="191770" y="547370"/>
                    </a:cubicBezTo>
                    <a:cubicBezTo>
                      <a:pt x="218440" y="500380"/>
                      <a:pt x="241300" y="462280"/>
                      <a:pt x="284480" y="415290"/>
                    </a:cubicBezTo>
                    <a:cubicBezTo>
                      <a:pt x="346710" y="347980"/>
                      <a:pt x="471170" y="251460"/>
                      <a:pt x="547370" y="194310"/>
                    </a:cubicBezTo>
                    <a:cubicBezTo>
                      <a:pt x="601980" y="153670"/>
                      <a:pt x="640080" y="125730"/>
                      <a:pt x="693420" y="99060"/>
                    </a:cubicBezTo>
                    <a:cubicBezTo>
                      <a:pt x="750570" y="69850"/>
                      <a:pt x="819150" y="44450"/>
                      <a:pt x="880110" y="29210"/>
                    </a:cubicBezTo>
                    <a:cubicBezTo>
                      <a:pt x="937260" y="13970"/>
                      <a:pt x="982980" y="8890"/>
                      <a:pt x="1046480" y="5080"/>
                    </a:cubicBezTo>
                    <a:cubicBezTo>
                      <a:pt x="1132840" y="0"/>
                      <a:pt x="1235710" y="1270"/>
                      <a:pt x="1351280" y="11430"/>
                    </a:cubicBezTo>
                    <a:cubicBezTo>
                      <a:pt x="1501140" y="25400"/>
                      <a:pt x="1742440" y="60960"/>
                      <a:pt x="1870710" y="96520"/>
                    </a:cubicBezTo>
                    <a:cubicBezTo>
                      <a:pt x="1948180" y="116840"/>
                      <a:pt x="1995170" y="149860"/>
                      <a:pt x="2053590" y="167640"/>
                    </a:cubicBezTo>
                    <a:cubicBezTo>
                      <a:pt x="2104390" y="184150"/>
                      <a:pt x="2153920" y="181610"/>
                      <a:pt x="2200910" y="201930"/>
                    </a:cubicBezTo>
                    <a:cubicBezTo>
                      <a:pt x="2250440" y="222250"/>
                      <a:pt x="2301240" y="254000"/>
                      <a:pt x="2343150" y="288290"/>
                    </a:cubicBezTo>
                    <a:cubicBezTo>
                      <a:pt x="2382520" y="322580"/>
                      <a:pt x="2418080" y="368300"/>
                      <a:pt x="2447290" y="406400"/>
                    </a:cubicBezTo>
                    <a:cubicBezTo>
                      <a:pt x="2470150" y="439420"/>
                      <a:pt x="2491740" y="471170"/>
                      <a:pt x="2505710" y="500380"/>
                    </a:cubicBezTo>
                    <a:cubicBezTo>
                      <a:pt x="2515870" y="523240"/>
                      <a:pt x="2526030" y="542290"/>
                      <a:pt x="2527300" y="566420"/>
                    </a:cubicBezTo>
                    <a:cubicBezTo>
                      <a:pt x="2527300" y="596900"/>
                      <a:pt x="2514600" y="641350"/>
                      <a:pt x="2498090" y="666750"/>
                    </a:cubicBezTo>
                    <a:cubicBezTo>
                      <a:pt x="2484120" y="687070"/>
                      <a:pt x="2463800" y="701040"/>
                      <a:pt x="2443480" y="709930"/>
                    </a:cubicBezTo>
                    <a:cubicBezTo>
                      <a:pt x="2423160" y="720090"/>
                      <a:pt x="2397760" y="725170"/>
                      <a:pt x="2374900" y="723900"/>
                    </a:cubicBezTo>
                    <a:cubicBezTo>
                      <a:pt x="2352040" y="722630"/>
                      <a:pt x="2326640" y="715010"/>
                      <a:pt x="2307590" y="703580"/>
                    </a:cubicBezTo>
                    <a:cubicBezTo>
                      <a:pt x="2288540" y="692150"/>
                      <a:pt x="2256790" y="655320"/>
                      <a:pt x="2256790" y="6553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2276802" y="499154"/>
              <a:ext cx="497800" cy="1125551"/>
              <a:chOff x="0" y="0"/>
              <a:chExt cx="919480" cy="207899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45720" y="45720"/>
                <a:ext cx="825500" cy="1983740"/>
              </a:xfrm>
              <a:custGeom>
                <a:avLst/>
                <a:gdLst/>
                <a:ahLst/>
                <a:cxnLst/>
                <a:rect r="r" b="b" t="t" l="l"/>
                <a:pathLst>
                  <a:path h="1983740" w="825500">
                    <a:moveTo>
                      <a:pt x="289560" y="109220"/>
                    </a:moveTo>
                    <a:cubicBezTo>
                      <a:pt x="340360" y="407670"/>
                      <a:pt x="331470" y="438150"/>
                      <a:pt x="335280" y="504190"/>
                    </a:cubicBezTo>
                    <a:cubicBezTo>
                      <a:pt x="342900" y="626110"/>
                      <a:pt x="364490" y="880110"/>
                      <a:pt x="394970" y="1029970"/>
                    </a:cubicBezTo>
                    <a:cubicBezTo>
                      <a:pt x="419100" y="1145540"/>
                      <a:pt x="452120" y="1249680"/>
                      <a:pt x="486410" y="1330960"/>
                    </a:cubicBezTo>
                    <a:cubicBezTo>
                      <a:pt x="510540" y="1390650"/>
                      <a:pt x="535940" y="1433830"/>
                      <a:pt x="566420" y="1479550"/>
                    </a:cubicBezTo>
                    <a:cubicBezTo>
                      <a:pt x="595630" y="1522730"/>
                      <a:pt x="631190" y="1546860"/>
                      <a:pt x="664210" y="1596390"/>
                    </a:cubicBezTo>
                    <a:cubicBezTo>
                      <a:pt x="712470" y="1670050"/>
                      <a:pt x="820420" y="1821180"/>
                      <a:pt x="814070" y="1884680"/>
                    </a:cubicBezTo>
                    <a:cubicBezTo>
                      <a:pt x="811530" y="1918970"/>
                      <a:pt x="782320" y="1941830"/>
                      <a:pt x="756920" y="1958340"/>
                    </a:cubicBezTo>
                    <a:cubicBezTo>
                      <a:pt x="732790" y="1974850"/>
                      <a:pt x="695960" y="1983740"/>
                      <a:pt x="666750" y="1982470"/>
                    </a:cubicBezTo>
                    <a:cubicBezTo>
                      <a:pt x="637540" y="1979930"/>
                      <a:pt x="603250" y="1965960"/>
                      <a:pt x="580390" y="1946910"/>
                    </a:cubicBezTo>
                    <a:cubicBezTo>
                      <a:pt x="558800" y="1926590"/>
                      <a:pt x="539750" y="1894840"/>
                      <a:pt x="533400" y="1865630"/>
                    </a:cubicBezTo>
                    <a:cubicBezTo>
                      <a:pt x="528320" y="1836420"/>
                      <a:pt x="532130" y="1799590"/>
                      <a:pt x="544830" y="1772920"/>
                    </a:cubicBezTo>
                    <a:cubicBezTo>
                      <a:pt x="557530" y="1746250"/>
                      <a:pt x="589280" y="1719580"/>
                      <a:pt x="610870" y="1706880"/>
                    </a:cubicBezTo>
                    <a:cubicBezTo>
                      <a:pt x="626110" y="1696720"/>
                      <a:pt x="637540" y="1692910"/>
                      <a:pt x="655320" y="1691640"/>
                    </a:cubicBezTo>
                    <a:cubicBezTo>
                      <a:pt x="680720" y="1690370"/>
                      <a:pt x="723900" y="1697990"/>
                      <a:pt x="746760" y="1708150"/>
                    </a:cubicBezTo>
                    <a:cubicBezTo>
                      <a:pt x="763270" y="1715770"/>
                      <a:pt x="773430" y="1723390"/>
                      <a:pt x="784860" y="1737360"/>
                    </a:cubicBezTo>
                    <a:cubicBezTo>
                      <a:pt x="800100" y="1757680"/>
                      <a:pt x="817880" y="1798320"/>
                      <a:pt x="821690" y="1822450"/>
                    </a:cubicBezTo>
                    <a:cubicBezTo>
                      <a:pt x="825500" y="1840230"/>
                      <a:pt x="824230" y="1852930"/>
                      <a:pt x="819150" y="1869440"/>
                    </a:cubicBezTo>
                    <a:cubicBezTo>
                      <a:pt x="811530" y="1893570"/>
                      <a:pt x="787400" y="1931670"/>
                      <a:pt x="769620" y="1949450"/>
                    </a:cubicBezTo>
                    <a:cubicBezTo>
                      <a:pt x="756920" y="1962150"/>
                      <a:pt x="746760" y="1967230"/>
                      <a:pt x="728980" y="1972310"/>
                    </a:cubicBezTo>
                    <a:cubicBezTo>
                      <a:pt x="704850" y="1979930"/>
                      <a:pt x="660400" y="1981200"/>
                      <a:pt x="636270" y="1976120"/>
                    </a:cubicBezTo>
                    <a:cubicBezTo>
                      <a:pt x="618490" y="1973580"/>
                      <a:pt x="607060" y="1967230"/>
                      <a:pt x="593090" y="1955800"/>
                    </a:cubicBezTo>
                    <a:cubicBezTo>
                      <a:pt x="574040" y="1940560"/>
                      <a:pt x="547370" y="1908810"/>
                      <a:pt x="538480" y="1880870"/>
                    </a:cubicBezTo>
                    <a:cubicBezTo>
                      <a:pt x="528320" y="1852930"/>
                      <a:pt x="543560" y="1788160"/>
                      <a:pt x="539750" y="1788160"/>
                    </a:cubicBezTo>
                    <a:cubicBezTo>
                      <a:pt x="535940" y="1786890"/>
                      <a:pt x="534670" y="1859280"/>
                      <a:pt x="518160" y="1863090"/>
                    </a:cubicBezTo>
                    <a:cubicBezTo>
                      <a:pt x="483870" y="1870710"/>
                      <a:pt x="360680" y="1715770"/>
                      <a:pt x="302260" y="1620520"/>
                    </a:cubicBezTo>
                    <a:cubicBezTo>
                      <a:pt x="237490" y="1516380"/>
                      <a:pt x="186690" y="1366520"/>
                      <a:pt x="153670" y="1259840"/>
                    </a:cubicBezTo>
                    <a:cubicBezTo>
                      <a:pt x="128270" y="1179830"/>
                      <a:pt x="119380" y="1121410"/>
                      <a:pt x="104140" y="1041400"/>
                    </a:cubicBezTo>
                    <a:cubicBezTo>
                      <a:pt x="87630" y="949960"/>
                      <a:pt x="74930" y="850900"/>
                      <a:pt x="63500" y="739140"/>
                    </a:cubicBezTo>
                    <a:cubicBezTo>
                      <a:pt x="49530" y="599440"/>
                      <a:pt x="44450" y="384810"/>
                      <a:pt x="31750" y="271780"/>
                    </a:cubicBezTo>
                    <a:cubicBezTo>
                      <a:pt x="24130" y="207010"/>
                      <a:pt x="0" y="158750"/>
                      <a:pt x="5080" y="120650"/>
                    </a:cubicBezTo>
                    <a:cubicBezTo>
                      <a:pt x="8890" y="93980"/>
                      <a:pt x="19050" y="74930"/>
                      <a:pt x="35560" y="57150"/>
                    </a:cubicBezTo>
                    <a:cubicBezTo>
                      <a:pt x="55880" y="35560"/>
                      <a:pt x="93980" y="10160"/>
                      <a:pt x="125730" y="5080"/>
                    </a:cubicBezTo>
                    <a:cubicBezTo>
                      <a:pt x="157480" y="0"/>
                      <a:pt x="199390" y="8890"/>
                      <a:pt x="227330" y="26670"/>
                    </a:cubicBezTo>
                    <a:cubicBezTo>
                      <a:pt x="254000" y="44450"/>
                      <a:pt x="289560" y="109220"/>
                      <a:pt x="289560" y="1092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1098308" y="190436"/>
              <a:ext cx="1357262" cy="727448"/>
              <a:chOff x="0" y="0"/>
              <a:chExt cx="2506980" cy="134366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43180" y="39370"/>
                <a:ext cx="2413000" cy="1256030"/>
              </a:xfrm>
              <a:custGeom>
                <a:avLst/>
                <a:gdLst/>
                <a:ahLst/>
                <a:cxnLst/>
                <a:rect r="r" b="b" t="t" l="l"/>
                <a:pathLst>
                  <a:path h="1256030" w="2413000">
                    <a:moveTo>
                      <a:pt x="2145030" y="828040"/>
                    </a:moveTo>
                    <a:cubicBezTo>
                      <a:pt x="1918970" y="527050"/>
                      <a:pt x="1764030" y="561340"/>
                      <a:pt x="1678940" y="547370"/>
                    </a:cubicBezTo>
                    <a:cubicBezTo>
                      <a:pt x="1621790" y="538480"/>
                      <a:pt x="1586230" y="516890"/>
                      <a:pt x="1535430" y="513080"/>
                    </a:cubicBezTo>
                    <a:cubicBezTo>
                      <a:pt x="1483360" y="509270"/>
                      <a:pt x="1443990" y="524510"/>
                      <a:pt x="1371600" y="527050"/>
                    </a:cubicBezTo>
                    <a:cubicBezTo>
                      <a:pt x="1225550" y="533400"/>
                      <a:pt x="857250" y="513080"/>
                      <a:pt x="718820" y="527050"/>
                    </a:cubicBezTo>
                    <a:cubicBezTo>
                      <a:pt x="652780" y="533400"/>
                      <a:pt x="626110" y="533400"/>
                      <a:pt x="574040" y="556260"/>
                    </a:cubicBezTo>
                    <a:cubicBezTo>
                      <a:pt x="500380" y="589280"/>
                      <a:pt x="374650" y="666750"/>
                      <a:pt x="331470" y="735330"/>
                    </a:cubicBezTo>
                    <a:cubicBezTo>
                      <a:pt x="299720" y="786130"/>
                      <a:pt x="304800" y="847090"/>
                      <a:pt x="299720" y="906780"/>
                    </a:cubicBezTo>
                    <a:cubicBezTo>
                      <a:pt x="293370" y="970280"/>
                      <a:pt x="306070" y="1059180"/>
                      <a:pt x="299720" y="1107440"/>
                    </a:cubicBezTo>
                    <a:cubicBezTo>
                      <a:pt x="295910" y="1136650"/>
                      <a:pt x="295910" y="1154430"/>
                      <a:pt x="283210" y="1176020"/>
                    </a:cubicBezTo>
                    <a:cubicBezTo>
                      <a:pt x="267970" y="1201420"/>
                      <a:pt x="232410" y="1231900"/>
                      <a:pt x="205740" y="1244600"/>
                    </a:cubicBezTo>
                    <a:cubicBezTo>
                      <a:pt x="182880" y="1254760"/>
                      <a:pt x="158750" y="1256030"/>
                      <a:pt x="135890" y="1252220"/>
                    </a:cubicBezTo>
                    <a:cubicBezTo>
                      <a:pt x="113030" y="1249680"/>
                      <a:pt x="88900" y="1240790"/>
                      <a:pt x="71120" y="1228090"/>
                    </a:cubicBezTo>
                    <a:cubicBezTo>
                      <a:pt x="52070" y="1215390"/>
                      <a:pt x="34290" y="1195070"/>
                      <a:pt x="24130" y="1176020"/>
                    </a:cubicBezTo>
                    <a:cubicBezTo>
                      <a:pt x="13970" y="1155700"/>
                      <a:pt x="8890" y="1135380"/>
                      <a:pt x="7620" y="1107440"/>
                    </a:cubicBezTo>
                    <a:cubicBezTo>
                      <a:pt x="6350" y="1060450"/>
                      <a:pt x="30480" y="981710"/>
                      <a:pt x="43180" y="922020"/>
                    </a:cubicBezTo>
                    <a:cubicBezTo>
                      <a:pt x="55880" y="866140"/>
                      <a:pt x="62230" y="824230"/>
                      <a:pt x="85090" y="759460"/>
                    </a:cubicBezTo>
                    <a:cubicBezTo>
                      <a:pt x="120650" y="657860"/>
                      <a:pt x="187960" y="481330"/>
                      <a:pt x="262890" y="375920"/>
                    </a:cubicBezTo>
                    <a:cubicBezTo>
                      <a:pt x="326390" y="285750"/>
                      <a:pt x="403860" y="210820"/>
                      <a:pt x="491490" y="157480"/>
                    </a:cubicBezTo>
                    <a:cubicBezTo>
                      <a:pt x="577850" y="104140"/>
                      <a:pt x="699770" y="73660"/>
                      <a:pt x="782320" y="52070"/>
                    </a:cubicBezTo>
                    <a:cubicBezTo>
                      <a:pt x="839470" y="36830"/>
                      <a:pt x="882650" y="34290"/>
                      <a:pt x="933450" y="26670"/>
                    </a:cubicBezTo>
                    <a:cubicBezTo>
                      <a:pt x="982980" y="20320"/>
                      <a:pt x="1022350" y="13970"/>
                      <a:pt x="1080770" y="11430"/>
                    </a:cubicBezTo>
                    <a:cubicBezTo>
                      <a:pt x="1168400" y="6350"/>
                      <a:pt x="1310640" y="0"/>
                      <a:pt x="1405890" y="11430"/>
                    </a:cubicBezTo>
                    <a:cubicBezTo>
                      <a:pt x="1480820" y="20320"/>
                      <a:pt x="1544320" y="39370"/>
                      <a:pt x="1606550" y="59690"/>
                    </a:cubicBezTo>
                    <a:cubicBezTo>
                      <a:pt x="1663700" y="78740"/>
                      <a:pt x="1717040" y="100330"/>
                      <a:pt x="1766570" y="127000"/>
                    </a:cubicBezTo>
                    <a:cubicBezTo>
                      <a:pt x="1816100" y="153670"/>
                      <a:pt x="1861820" y="184150"/>
                      <a:pt x="1906270" y="220980"/>
                    </a:cubicBezTo>
                    <a:cubicBezTo>
                      <a:pt x="1954530" y="260350"/>
                      <a:pt x="2014220" y="316230"/>
                      <a:pt x="2044700" y="359410"/>
                    </a:cubicBezTo>
                    <a:cubicBezTo>
                      <a:pt x="2066290" y="388620"/>
                      <a:pt x="2082800" y="412750"/>
                      <a:pt x="2086610" y="441960"/>
                    </a:cubicBezTo>
                    <a:cubicBezTo>
                      <a:pt x="2090420" y="471170"/>
                      <a:pt x="2084070" y="508000"/>
                      <a:pt x="2068830" y="534670"/>
                    </a:cubicBezTo>
                    <a:cubicBezTo>
                      <a:pt x="2054860" y="560070"/>
                      <a:pt x="2026920" y="584200"/>
                      <a:pt x="1998980" y="596900"/>
                    </a:cubicBezTo>
                    <a:cubicBezTo>
                      <a:pt x="1972310" y="608330"/>
                      <a:pt x="1935480" y="610870"/>
                      <a:pt x="1906270" y="604520"/>
                    </a:cubicBezTo>
                    <a:cubicBezTo>
                      <a:pt x="1878330" y="596900"/>
                      <a:pt x="1846580" y="576580"/>
                      <a:pt x="1827530" y="553720"/>
                    </a:cubicBezTo>
                    <a:cubicBezTo>
                      <a:pt x="1809750" y="530860"/>
                      <a:pt x="1797050" y="495300"/>
                      <a:pt x="1795780" y="466090"/>
                    </a:cubicBezTo>
                    <a:cubicBezTo>
                      <a:pt x="1794510" y="436880"/>
                      <a:pt x="1805940" y="401320"/>
                      <a:pt x="1823720" y="377190"/>
                    </a:cubicBezTo>
                    <a:cubicBezTo>
                      <a:pt x="1840230" y="353060"/>
                      <a:pt x="1875790" y="331470"/>
                      <a:pt x="1898650" y="322580"/>
                    </a:cubicBezTo>
                    <a:cubicBezTo>
                      <a:pt x="1915160" y="316230"/>
                      <a:pt x="1927860" y="314960"/>
                      <a:pt x="1945640" y="316230"/>
                    </a:cubicBezTo>
                    <a:cubicBezTo>
                      <a:pt x="1971040" y="318770"/>
                      <a:pt x="2012950" y="334010"/>
                      <a:pt x="2033270" y="347980"/>
                    </a:cubicBezTo>
                    <a:cubicBezTo>
                      <a:pt x="2048510" y="358140"/>
                      <a:pt x="2056130" y="368300"/>
                      <a:pt x="2065020" y="383540"/>
                    </a:cubicBezTo>
                    <a:cubicBezTo>
                      <a:pt x="2076450" y="406400"/>
                      <a:pt x="2090420" y="444500"/>
                      <a:pt x="2087880" y="473710"/>
                    </a:cubicBezTo>
                    <a:cubicBezTo>
                      <a:pt x="2085340" y="502920"/>
                      <a:pt x="2070100" y="538480"/>
                      <a:pt x="2051050" y="560070"/>
                    </a:cubicBezTo>
                    <a:cubicBezTo>
                      <a:pt x="2030730" y="581660"/>
                      <a:pt x="1997710" y="600710"/>
                      <a:pt x="1969770" y="605790"/>
                    </a:cubicBezTo>
                    <a:cubicBezTo>
                      <a:pt x="1940560" y="610870"/>
                      <a:pt x="1910080" y="609600"/>
                      <a:pt x="1877060" y="593090"/>
                    </a:cubicBezTo>
                    <a:cubicBezTo>
                      <a:pt x="1822450" y="566420"/>
                      <a:pt x="1772920" y="458470"/>
                      <a:pt x="1697990" y="412750"/>
                    </a:cubicBezTo>
                    <a:cubicBezTo>
                      <a:pt x="1607820" y="356870"/>
                      <a:pt x="1475740" y="321310"/>
                      <a:pt x="1362710" y="303530"/>
                    </a:cubicBezTo>
                    <a:cubicBezTo>
                      <a:pt x="1253490" y="287020"/>
                      <a:pt x="1121410" y="298450"/>
                      <a:pt x="1031240" y="304800"/>
                    </a:cubicBezTo>
                    <a:cubicBezTo>
                      <a:pt x="970280" y="309880"/>
                      <a:pt x="930910" y="316230"/>
                      <a:pt x="876300" y="327660"/>
                    </a:cubicBezTo>
                    <a:cubicBezTo>
                      <a:pt x="815340" y="342900"/>
                      <a:pt x="736600" y="360680"/>
                      <a:pt x="681990" y="388620"/>
                    </a:cubicBezTo>
                    <a:cubicBezTo>
                      <a:pt x="636270" y="414020"/>
                      <a:pt x="603250" y="445770"/>
                      <a:pt x="566420" y="480060"/>
                    </a:cubicBezTo>
                    <a:cubicBezTo>
                      <a:pt x="527050" y="518160"/>
                      <a:pt x="486410" y="561340"/>
                      <a:pt x="455930" y="610870"/>
                    </a:cubicBezTo>
                    <a:cubicBezTo>
                      <a:pt x="424180" y="662940"/>
                      <a:pt x="405130" y="716280"/>
                      <a:pt x="382270" y="786130"/>
                    </a:cubicBezTo>
                    <a:cubicBezTo>
                      <a:pt x="350520" y="882650"/>
                      <a:pt x="321310" y="1073150"/>
                      <a:pt x="295910" y="1143000"/>
                    </a:cubicBezTo>
                    <a:cubicBezTo>
                      <a:pt x="284480" y="1172210"/>
                      <a:pt x="278130" y="1187450"/>
                      <a:pt x="262890" y="1203960"/>
                    </a:cubicBezTo>
                    <a:cubicBezTo>
                      <a:pt x="247650" y="1221740"/>
                      <a:pt x="226060" y="1235710"/>
                      <a:pt x="205740" y="1244600"/>
                    </a:cubicBezTo>
                    <a:cubicBezTo>
                      <a:pt x="184150" y="1252220"/>
                      <a:pt x="158750" y="1256030"/>
                      <a:pt x="135890" y="1252220"/>
                    </a:cubicBezTo>
                    <a:cubicBezTo>
                      <a:pt x="113030" y="1249680"/>
                      <a:pt x="88900" y="1240790"/>
                      <a:pt x="71120" y="1228090"/>
                    </a:cubicBezTo>
                    <a:cubicBezTo>
                      <a:pt x="52070" y="1215390"/>
                      <a:pt x="34290" y="1195070"/>
                      <a:pt x="24130" y="1176020"/>
                    </a:cubicBezTo>
                    <a:cubicBezTo>
                      <a:pt x="13970" y="1155700"/>
                      <a:pt x="11430" y="1137920"/>
                      <a:pt x="7620" y="1107440"/>
                    </a:cubicBezTo>
                    <a:cubicBezTo>
                      <a:pt x="0" y="1049020"/>
                      <a:pt x="2540" y="922020"/>
                      <a:pt x="8890" y="845820"/>
                    </a:cubicBezTo>
                    <a:cubicBezTo>
                      <a:pt x="12700" y="784860"/>
                      <a:pt x="13970" y="736600"/>
                      <a:pt x="33020" y="685800"/>
                    </a:cubicBezTo>
                    <a:cubicBezTo>
                      <a:pt x="53340" y="629920"/>
                      <a:pt x="90170" y="570230"/>
                      <a:pt x="128270" y="525780"/>
                    </a:cubicBezTo>
                    <a:cubicBezTo>
                      <a:pt x="163830" y="482600"/>
                      <a:pt x="201930" y="455930"/>
                      <a:pt x="254000" y="419100"/>
                    </a:cubicBezTo>
                    <a:cubicBezTo>
                      <a:pt x="325120" y="368300"/>
                      <a:pt x="436880" y="281940"/>
                      <a:pt x="523240" y="254000"/>
                    </a:cubicBezTo>
                    <a:cubicBezTo>
                      <a:pt x="590550" y="231140"/>
                      <a:pt x="631190" y="238760"/>
                      <a:pt x="718820" y="234950"/>
                    </a:cubicBezTo>
                    <a:cubicBezTo>
                      <a:pt x="901700" y="226060"/>
                      <a:pt x="1338580" y="220980"/>
                      <a:pt x="1562100" y="236220"/>
                    </a:cubicBezTo>
                    <a:cubicBezTo>
                      <a:pt x="1710690" y="245110"/>
                      <a:pt x="1835150" y="265430"/>
                      <a:pt x="1930400" y="283210"/>
                    </a:cubicBezTo>
                    <a:cubicBezTo>
                      <a:pt x="1991360" y="294640"/>
                      <a:pt x="2029460" y="300990"/>
                      <a:pt x="2077720" y="321310"/>
                    </a:cubicBezTo>
                    <a:cubicBezTo>
                      <a:pt x="2131060" y="342900"/>
                      <a:pt x="2189480" y="369570"/>
                      <a:pt x="2236470" y="416560"/>
                    </a:cubicBezTo>
                    <a:cubicBezTo>
                      <a:pt x="2294890" y="474980"/>
                      <a:pt x="2360930" y="608330"/>
                      <a:pt x="2388870" y="665480"/>
                    </a:cubicBezTo>
                    <a:cubicBezTo>
                      <a:pt x="2401570" y="693420"/>
                      <a:pt x="2411730" y="707390"/>
                      <a:pt x="2411730" y="731520"/>
                    </a:cubicBezTo>
                    <a:cubicBezTo>
                      <a:pt x="2413000" y="760730"/>
                      <a:pt x="2404110" y="805180"/>
                      <a:pt x="2386330" y="831850"/>
                    </a:cubicBezTo>
                    <a:cubicBezTo>
                      <a:pt x="2367280" y="858520"/>
                      <a:pt x="2327910" y="880110"/>
                      <a:pt x="2299970" y="889000"/>
                    </a:cubicBezTo>
                    <a:cubicBezTo>
                      <a:pt x="2275840" y="896620"/>
                      <a:pt x="2252980" y="895350"/>
                      <a:pt x="2230120" y="887730"/>
                    </a:cubicBezTo>
                    <a:cubicBezTo>
                      <a:pt x="2200910" y="878840"/>
                      <a:pt x="2145030" y="828040"/>
                      <a:pt x="2145030" y="8280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1187004" y="432460"/>
              <a:ext cx="907591" cy="598185"/>
              <a:chOff x="0" y="0"/>
              <a:chExt cx="1676400" cy="11049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49530" y="38100"/>
                <a:ext cx="1577340" cy="1016000"/>
              </a:xfrm>
              <a:custGeom>
                <a:avLst/>
                <a:gdLst/>
                <a:ahLst/>
                <a:cxnLst/>
                <a:rect r="r" b="b" t="t" l="l"/>
                <a:pathLst>
                  <a:path h="1016000" w="1577340">
                    <a:moveTo>
                      <a:pt x="635000" y="167640"/>
                    </a:moveTo>
                    <a:cubicBezTo>
                      <a:pt x="938530" y="36830"/>
                      <a:pt x="980440" y="24130"/>
                      <a:pt x="1050290" y="15240"/>
                    </a:cubicBezTo>
                    <a:cubicBezTo>
                      <a:pt x="1151890" y="2540"/>
                      <a:pt x="1355090" y="3810"/>
                      <a:pt x="1430020" y="12700"/>
                    </a:cubicBezTo>
                    <a:cubicBezTo>
                      <a:pt x="1461770" y="16510"/>
                      <a:pt x="1477010" y="19050"/>
                      <a:pt x="1497330" y="29210"/>
                    </a:cubicBezTo>
                    <a:cubicBezTo>
                      <a:pt x="1517650" y="39370"/>
                      <a:pt x="1536700" y="57150"/>
                      <a:pt x="1549400" y="76200"/>
                    </a:cubicBezTo>
                    <a:cubicBezTo>
                      <a:pt x="1562100" y="93980"/>
                      <a:pt x="1572260" y="118110"/>
                      <a:pt x="1574800" y="140970"/>
                    </a:cubicBezTo>
                    <a:cubicBezTo>
                      <a:pt x="1577340" y="163830"/>
                      <a:pt x="1573530" y="189230"/>
                      <a:pt x="1565910" y="210820"/>
                    </a:cubicBezTo>
                    <a:cubicBezTo>
                      <a:pt x="1558290" y="231140"/>
                      <a:pt x="1545590" y="252730"/>
                      <a:pt x="1526540" y="267970"/>
                    </a:cubicBezTo>
                    <a:cubicBezTo>
                      <a:pt x="1502410" y="287020"/>
                      <a:pt x="1477010" y="295910"/>
                      <a:pt x="1430020" y="304800"/>
                    </a:cubicBezTo>
                    <a:cubicBezTo>
                      <a:pt x="1306830" y="327660"/>
                      <a:pt x="897890" y="297180"/>
                      <a:pt x="751840" y="304800"/>
                    </a:cubicBezTo>
                    <a:cubicBezTo>
                      <a:pt x="681990" y="308610"/>
                      <a:pt x="643890" y="304800"/>
                      <a:pt x="596900" y="322580"/>
                    </a:cubicBezTo>
                    <a:cubicBezTo>
                      <a:pt x="549910" y="339090"/>
                      <a:pt x="508000" y="361950"/>
                      <a:pt x="468630" y="407670"/>
                    </a:cubicBezTo>
                    <a:cubicBezTo>
                      <a:pt x="408940" y="478790"/>
                      <a:pt x="351790" y="654050"/>
                      <a:pt x="318770" y="750570"/>
                    </a:cubicBezTo>
                    <a:cubicBezTo>
                      <a:pt x="297180" y="819150"/>
                      <a:pt x="302260" y="887730"/>
                      <a:pt x="278130" y="930910"/>
                    </a:cubicBezTo>
                    <a:cubicBezTo>
                      <a:pt x="261620" y="962660"/>
                      <a:pt x="240030" y="985520"/>
                      <a:pt x="214630" y="999490"/>
                    </a:cubicBezTo>
                    <a:cubicBezTo>
                      <a:pt x="187960" y="1012190"/>
                      <a:pt x="147320" y="1016000"/>
                      <a:pt x="121920" y="1013460"/>
                    </a:cubicBezTo>
                    <a:cubicBezTo>
                      <a:pt x="104140" y="1012190"/>
                      <a:pt x="92710" y="1008380"/>
                      <a:pt x="77470" y="999490"/>
                    </a:cubicBezTo>
                    <a:cubicBezTo>
                      <a:pt x="55880" y="985520"/>
                      <a:pt x="25400" y="957580"/>
                      <a:pt x="13970" y="930910"/>
                    </a:cubicBezTo>
                    <a:cubicBezTo>
                      <a:pt x="1270" y="904240"/>
                      <a:pt x="0" y="863600"/>
                      <a:pt x="3810" y="838200"/>
                    </a:cubicBezTo>
                    <a:cubicBezTo>
                      <a:pt x="6350" y="820420"/>
                      <a:pt x="10160" y="808990"/>
                      <a:pt x="20320" y="795020"/>
                    </a:cubicBezTo>
                    <a:cubicBezTo>
                      <a:pt x="35560" y="774700"/>
                      <a:pt x="64770" y="745490"/>
                      <a:pt x="91440" y="734060"/>
                    </a:cubicBezTo>
                    <a:cubicBezTo>
                      <a:pt x="119380" y="723900"/>
                      <a:pt x="156210" y="721360"/>
                      <a:pt x="185420" y="728980"/>
                    </a:cubicBezTo>
                    <a:cubicBezTo>
                      <a:pt x="213360" y="736600"/>
                      <a:pt x="245110" y="763270"/>
                      <a:pt x="262890" y="781050"/>
                    </a:cubicBezTo>
                    <a:cubicBezTo>
                      <a:pt x="274320" y="795020"/>
                      <a:pt x="280670" y="806450"/>
                      <a:pt x="284480" y="822960"/>
                    </a:cubicBezTo>
                    <a:cubicBezTo>
                      <a:pt x="290830" y="847090"/>
                      <a:pt x="293370" y="889000"/>
                      <a:pt x="284480" y="916940"/>
                    </a:cubicBezTo>
                    <a:cubicBezTo>
                      <a:pt x="275590" y="944880"/>
                      <a:pt x="252730" y="974090"/>
                      <a:pt x="228600" y="990600"/>
                    </a:cubicBezTo>
                    <a:cubicBezTo>
                      <a:pt x="203200" y="1007110"/>
                      <a:pt x="162560" y="1014730"/>
                      <a:pt x="138430" y="1016000"/>
                    </a:cubicBezTo>
                    <a:cubicBezTo>
                      <a:pt x="120650" y="1016000"/>
                      <a:pt x="107950" y="1013460"/>
                      <a:pt x="91440" y="1005840"/>
                    </a:cubicBezTo>
                    <a:cubicBezTo>
                      <a:pt x="69850" y="994410"/>
                      <a:pt x="35560" y="970280"/>
                      <a:pt x="20320" y="944880"/>
                    </a:cubicBezTo>
                    <a:cubicBezTo>
                      <a:pt x="5080" y="919480"/>
                      <a:pt x="1270" y="886460"/>
                      <a:pt x="1270" y="854710"/>
                    </a:cubicBezTo>
                    <a:cubicBezTo>
                      <a:pt x="1270" y="817880"/>
                      <a:pt x="12700" y="786130"/>
                      <a:pt x="26670" y="737870"/>
                    </a:cubicBezTo>
                    <a:cubicBezTo>
                      <a:pt x="50800" y="652780"/>
                      <a:pt x="102870" y="488950"/>
                      <a:pt x="147320" y="392430"/>
                    </a:cubicBezTo>
                    <a:cubicBezTo>
                      <a:pt x="182880" y="318770"/>
                      <a:pt x="217170" y="256540"/>
                      <a:pt x="260350" y="205740"/>
                    </a:cubicBezTo>
                    <a:cubicBezTo>
                      <a:pt x="298450" y="161290"/>
                      <a:pt x="340360" y="127000"/>
                      <a:pt x="386080" y="97790"/>
                    </a:cubicBezTo>
                    <a:cubicBezTo>
                      <a:pt x="433070" y="68580"/>
                      <a:pt x="483870" y="44450"/>
                      <a:pt x="541020" y="30480"/>
                    </a:cubicBezTo>
                    <a:cubicBezTo>
                      <a:pt x="604520" y="13970"/>
                      <a:pt x="661670" y="16510"/>
                      <a:pt x="751840" y="12700"/>
                    </a:cubicBezTo>
                    <a:cubicBezTo>
                      <a:pt x="913130" y="6350"/>
                      <a:pt x="1320800" y="0"/>
                      <a:pt x="1430020" y="12700"/>
                    </a:cubicBezTo>
                    <a:cubicBezTo>
                      <a:pt x="1464310" y="16510"/>
                      <a:pt x="1477010" y="19050"/>
                      <a:pt x="1497330" y="29210"/>
                    </a:cubicBezTo>
                    <a:cubicBezTo>
                      <a:pt x="1517650" y="39370"/>
                      <a:pt x="1536700" y="57150"/>
                      <a:pt x="1549400" y="76200"/>
                    </a:cubicBezTo>
                    <a:cubicBezTo>
                      <a:pt x="1562100" y="93980"/>
                      <a:pt x="1572260" y="118110"/>
                      <a:pt x="1574800" y="140970"/>
                    </a:cubicBezTo>
                    <a:cubicBezTo>
                      <a:pt x="1577340" y="163830"/>
                      <a:pt x="1573530" y="189230"/>
                      <a:pt x="1565910" y="210820"/>
                    </a:cubicBezTo>
                    <a:cubicBezTo>
                      <a:pt x="1558290" y="231140"/>
                      <a:pt x="1543050" y="252730"/>
                      <a:pt x="1526540" y="267970"/>
                    </a:cubicBezTo>
                    <a:cubicBezTo>
                      <a:pt x="1508760" y="283210"/>
                      <a:pt x="1496060" y="292100"/>
                      <a:pt x="1464310" y="300990"/>
                    </a:cubicBezTo>
                    <a:cubicBezTo>
                      <a:pt x="1384300" y="321310"/>
                      <a:pt x="1140460" y="287020"/>
                      <a:pt x="1012190" y="317500"/>
                    </a:cubicBezTo>
                    <a:cubicBezTo>
                      <a:pt x="911860" y="340360"/>
                      <a:pt x="814070" y="416560"/>
                      <a:pt x="754380" y="434340"/>
                    </a:cubicBezTo>
                    <a:cubicBezTo>
                      <a:pt x="723900" y="443230"/>
                      <a:pt x="709930" y="449580"/>
                      <a:pt x="685800" y="447040"/>
                    </a:cubicBezTo>
                    <a:cubicBezTo>
                      <a:pt x="655320" y="443230"/>
                      <a:pt x="613410" y="426720"/>
                      <a:pt x="590550" y="403860"/>
                    </a:cubicBezTo>
                    <a:cubicBezTo>
                      <a:pt x="567690" y="381000"/>
                      <a:pt x="551180" y="341630"/>
                      <a:pt x="548640" y="308610"/>
                    </a:cubicBezTo>
                    <a:cubicBezTo>
                      <a:pt x="547370" y="276860"/>
                      <a:pt x="562610" y="234950"/>
                      <a:pt x="580390" y="210820"/>
                    </a:cubicBezTo>
                    <a:cubicBezTo>
                      <a:pt x="594360" y="190500"/>
                      <a:pt x="635000" y="167640"/>
                      <a:pt x="635000" y="167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3" id="53"/>
            <p:cNvGrpSpPr/>
            <p:nvPr/>
          </p:nvGrpSpPr>
          <p:grpSpPr>
            <a:xfrm rot="0">
              <a:off x="1179441" y="567224"/>
              <a:ext cx="1251376" cy="716447"/>
              <a:chOff x="0" y="0"/>
              <a:chExt cx="2311400" cy="132334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50800" y="36830"/>
                <a:ext cx="2211070" cy="1235710"/>
              </a:xfrm>
              <a:custGeom>
                <a:avLst/>
                <a:gdLst/>
                <a:ahLst/>
                <a:cxnLst/>
                <a:rect r="r" b="b" t="t" l="l"/>
                <a:pathLst>
                  <a:path h="1235710" w="2211070">
                    <a:moveTo>
                      <a:pt x="0" y="999490"/>
                    </a:moveTo>
                    <a:cubicBezTo>
                      <a:pt x="118110" y="725170"/>
                      <a:pt x="128270" y="693420"/>
                      <a:pt x="134620" y="659130"/>
                    </a:cubicBezTo>
                    <a:cubicBezTo>
                      <a:pt x="140970" y="631190"/>
                      <a:pt x="133350" y="591820"/>
                      <a:pt x="142240" y="577850"/>
                    </a:cubicBezTo>
                    <a:cubicBezTo>
                      <a:pt x="146050" y="571500"/>
                      <a:pt x="154940" y="567690"/>
                      <a:pt x="161290" y="568960"/>
                    </a:cubicBezTo>
                    <a:cubicBezTo>
                      <a:pt x="167640" y="568960"/>
                      <a:pt x="172720" y="572770"/>
                      <a:pt x="177800" y="582930"/>
                    </a:cubicBezTo>
                    <a:cubicBezTo>
                      <a:pt x="196850" y="628650"/>
                      <a:pt x="208280" y="929640"/>
                      <a:pt x="177800" y="1036320"/>
                    </a:cubicBezTo>
                    <a:cubicBezTo>
                      <a:pt x="158750" y="1102360"/>
                      <a:pt x="104140" y="1146810"/>
                      <a:pt x="88900" y="1182370"/>
                    </a:cubicBezTo>
                    <a:cubicBezTo>
                      <a:pt x="80010" y="1200150"/>
                      <a:pt x="82550" y="1217930"/>
                      <a:pt x="76200" y="1226820"/>
                    </a:cubicBezTo>
                    <a:cubicBezTo>
                      <a:pt x="71120" y="1231900"/>
                      <a:pt x="64770" y="1235710"/>
                      <a:pt x="59690" y="1234440"/>
                    </a:cubicBezTo>
                    <a:cubicBezTo>
                      <a:pt x="54610" y="1234440"/>
                      <a:pt x="45720" y="1230630"/>
                      <a:pt x="41910" y="1223010"/>
                    </a:cubicBezTo>
                    <a:cubicBezTo>
                      <a:pt x="33020" y="1206500"/>
                      <a:pt x="33020" y="1173480"/>
                      <a:pt x="38100" y="1131570"/>
                    </a:cubicBezTo>
                    <a:cubicBezTo>
                      <a:pt x="49530" y="1032510"/>
                      <a:pt x="137160" y="670560"/>
                      <a:pt x="180340" y="633730"/>
                    </a:cubicBezTo>
                    <a:cubicBezTo>
                      <a:pt x="190500" y="624840"/>
                      <a:pt x="204470" y="624840"/>
                      <a:pt x="210820" y="629920"/>
                    </a:cubicBezTo>
                    <a:cubicBezTo>
                      <a:pt x="218440" y="636270"/>
                      <a:pt x="218440" y="655320"/>
                      <a:pt x="218440" y="676910"/>
                    </a:cubicBezTo>
                    <a:cubicBezTo>
                      <a:pt x="215900" y="727710"/>
                      <a:pt x="167640" y="849630"/>
                      <a:pt x="153670" y="928370"/>
                    </a:cubicBezTo>
                    <a:cubicBezTo>
                      <a:pt x="142240" y="995680"/>
                      <a:pt x="154940" y="1099820"/>
                      <a:pt x="134620" y="1120140"/>
                    </a:cubicBezTo>
                    <a:cubicBezTo>
                      <a:pt x="128270" y="1129030"/>
                      <a:pt x="113030" y="1130300"/>
                      <a:pt x="106680" y="1126490"/>
                    </a:cubicBezTo>
                    <a:cubicBezTo>
                      <a:pt x="100330" y="1121410"/>
                      <a:pt x="97790" y="1106170"/>
                      <a:pt x="99060" y="1087120"/>
                    </a:cubicBezTo>
                    <a:cubicBezTo>
                      <a:pt x="102870" y="1031240"/>
                      <a:pt x="175260" y="858520"/>
                      <a:pt x="203200" y="758190"/>
                    </a:cubicBezTo>
                    <a:cubicBezTo>
                      <a:pt x="226060" y="675640"/>
                      <a:pt x="240030" y="574040"/>
                      <a:pt x="256540" y="529590"/>
                    </a:cubicBezTo>
                    <a:cubicBezTo>
                      <a:pt x="264160" y="510540"/>
                      <a:pt x="269240" y="497840"/>
                      <a:pt x="278130" y="490220"/>
                    </a:cubicBezTo>
                    <a:cubicBezTo>
                      <a:pt x="285750" y="483870"/>
                      <a:pt x="295910" y="481330"/>
                      <a:pt x="302260" y="482600"/>
                    </a:cubicBezTo>
                    <a:cubicBezTo>
                      <a:pt x="308610" y="485140"/>
                      <a:pt x="313690" y="492760"/>
                      <a:pt x="314960" y="500380"/>
                    </a:cubicBezTo>
                    <a:cubicBezTo>
                      <a:pt x="317500" y="510540"/>
                      <a:pt x="312420" y="520700"/>
                      <a:pt x="306070" y="541020"/>
                    </a:cubicBezTo>
                    <a:cubicBezTo>
                      <a:pt x="283210" y="615950"/>
                      <a:pt x="157480" y="1010920"/>
                      <a:pt x="116840" y="1051560"/>
                    </a:cubicBezTo>
                    <a:cubicBezTo>
                      <a:pt x="107950" y="1060450"/>
                      <a:pt x="97790" y="1061720"/>
                      <a:pt x="92710" y="1060450"/>
                    </a:cubicBezTo>
                    <a:cubicBezTo>
                      <a:pt x="86360" y="1057910"/>
                      <a:pt x="81280" y="1049020"/>
                      <a:pt x="81280" y="1037590"/>
                    </a:cubicBezTo>
                    <a:cubicBezTo>
                      <a:pt x="80010" y="996950"/>
                      <a:pt x="168910" y="859790"/>
                      <a:pt x="205740" y="763270"/>
                    </a:cubicBezTo>
                    <a:cubicBezTo>
                      <a:pt x="245110" y="659130"/>
                      <a:pt x="266700" y="529590"/>
                      <a:pt x="307340" y="430530"/>
                    </a:cubicBezTo>
                    <a:cubicBezTo>
                      <a:pt x="342900" y="344170"/>
                      <a:pt x="382270" y="259080"/>
                      <a:pt x="429260" y="195580"/>
                    </a:cubicBezTo>
                    <a:cubicBezTo>
                      <a:pt x="469900" y="140970"/>
                      <a:pt x="505460" y="90170"/>
                      <a:pt x="562610" y="63500"/>
                    </a:cubicBezTo>
                    <a:cubicBezTo>
                      <a:pt x="628650" y="31750"/>
                      <a:pt x="720090" y="43180"/>
                      <a:pt x="815340" y="38100"/>
                    </a:cubicBezTo>
                    <a:cubicBezTo>
                      <a:pt x="937260" y="31750"/>
                      <a:pt x="1155700" y="44450"/>
                      <a:pt x="1236980" y="34290"/>
                    </a:cubicBezTo>
                    <a:cubicBezTo>
                      <a:pt x="1270000" y="30480"/>
                      <a:pt x="1276350" y="21590"/>
                      <a:pt x="1306830" y="17780"/>
                    </a:cubicBezTo>
                    <a:cubicBezTo>
                      <a:pt x="1357630" y="11430"/>
                      <a:pt x="1433830" y="0"/>
                      <a:pt x="1513840" y="13970"/>
                    </a:cubicBezTo>
                    <a:cubicBezTo>
                      <a:pt x="1631950" y="34290"/>
                      <a:pt x="1814830" y="138430"/>
                      <a:pt x="1935480" y="170180"/>
                    </a:cubicBezTo>
                    <a:cubicBezTo>
                      <a:pt x="2021840" y="193040"/>
                      <a:pt x="2120900" y="185420"/>
                      <a:pt x="2165350" y="207010"/>
                    </a:cubicBezTo>
                    <a:cubicBezTo>
                      <a:pt x="2188210" y="218440"/>
                      <a:pt x="2202180" y="236220"/>
                      <a:pt x="2207260" y="247650"/>
                    </a:cubicBezTo>
                    <a:cubicBezTo>
                      <a:pt x="2209800" y="254000"/>
                      <a:pt x="2211070" y="260350"/>
                      <a:pt x="2207260" y="265430"/>
                    </a:cubicBezTo>
                    <a:cubicBezTo>
                      <a:pt x="2204720" y="270510"/>
                      <a:pt x="2193290" y="275590"/>
                      <a:pt x="2186940" y="275590"/>
                    </a:cubicBezTo>
                    <a:cubicBezTo>
                      <a:pt x="2181860" y="274320"/>
                      <a:pt x="2175510" y="267970"/>
                      <a:pt x="2172970" y="264160"/>
                    </a:cubicBezTo>
                    <a:cubicBezTo>
                      <a:pt x="2171700" y="259080"/>
                      <a:pt x="2171700" y="250190"/>
                      <a:pt x="2175510" y="246380"/>
                    </a:cubicBezTo>
                    <a:cubicBezTo>
                      <a:pt x="2179320" y="241300"/>
                      <a:pt x="2190750" y="236220"/>
                      <a:pt x="2197100" y="238760"/>
                    </a:cubicBezTo>
                    <a:cubicBezTo>
                      <a:pt x="2202180" y="241300"/>
                      <a:pt x="2209800" y="257810"/>
                      <a:pt x="2208530" y="262890"/>
                    </a:cubicBezTo>
                    <a:cubicBezTo>
                      <a:pt x="2207260" y="269240"/>
                      <a:pt x="2197100" y="275590"/>
                      <a:pt x="2188210" y="275590"/>
                    </a:cubicBezTo>
                    <a:cubicBezTo>
                      <a:pt x="2171700" y="275590"/>
                      <a:pt x="2146300" y="241300"/>
                      <a:pt x="2114550" y="229870"/>
                    </a:cubicBezTo>
                    <a:cubicBezTo>
                      <a:pt x="2067560" y="213360"/>
                      <a:pt x="1997710" y="224790"/>
                      <a:pt x="1922780" y="207010"/>
                    </a:cubicBezTo>
                    <a:cubicBezTo>
                      <a:pt x="1809750" y="179070"/>
                      <a:pt x="1626870" y="72390"/>
                      <a:pt x="1512570" y="52070"/>
                    </a:cubicBezTo>
                    <a:cubicBezTo>
                      <a:pt x="1435100" y="38100"/>
                      <a:pt x="1362710" y="49530"/>
                      <a:pt x="1311910" y="55880"/>
                    </a:cubicBezTo>
                    <a:cubicBezTo>
                      <a:pt x="1280160" y="59690"/>
                      <a:pt x="1272540" y="68580"/>
                      <a:pt x="1236980" y="72390"/>
                    </a:cubicBezTo>
                    <a:cubicBezTo>
                      <a:pt x="1154430" y="81280"/>
                      <a:pt x="939800" y="68580"/>
                      <a:pt x="817880" y="76200"/>
                    </a:cubicBezTo>
                    <a:cubicBezTo>
                      <a:pt x="721360" y="81280"/>
                      <a:pt x="631190" y="66040"/>
                      <a:pt x="562610" y="102870"/>
                    </a:cubicBezTo>
                    <a:cubicBezTo>
                      <a:pt x="496570" y="139700"/>
                      <a:pt x="450850" y="228600"/>
                      <a:pt x="412750" y="289560"/>
                    </a:cubicBezTo>
                    <a:cubicBezTo>
                      <a:pt x="381000" y="340360"/>
                      <a:pt x="367030" y="379730"/>
                      <a:pt x="344170" y="440690"/>
                    </a:cubicBezTo>
                    <a:cubicBezTo>
                      <a:pt x="309880" y="530860"/>
                      <a:pt x="280670" y="671830"/>
                      <a:pt x="241300" y="777240"/>
                    </a:cubicBezTo>
                    <a:cubicBezTo>
                      <a:pt x="203200" y="876300"/>
                      <a:pt x="148590" y="1036320"/>
                      <a:pt x="113030" y="1055370"/>
                    </a:cubicBezTo>
                    <a:cubicBezTo>
                      <a:pt x="102870" y="1061720"/>
                      <a:pt x="87630" y="1057910"/>
                      <a:pt x="82550" y="1050290"/>
                    </a:cubicBezTo>
                    <a:cubicBezTo>
                      <a:pt x="76200" y="1042670"/>
                      <a:pt x="85090" y="1026160"/>
                      <a:pt x="91440" y="1002030"/>
                    </a:cubicBezTo>
                    <a:cubicBezTo>
                      <a:pt x="113030" y="922020"/>
                      <a:pt x="238760" y="535940"/>
                      <a:pt x="279400" y="492760"/>
                    </a:cubicBezTo>
                    <a:cubicBezTo>
                      <a:pt x="288290" y="483870"/>
                      <a:pt x="297180" y="481330"/>
                      <a:pt x="302260" y="482600"/>
                    </a:cubicBezTo>
                    <a:cubicBezTo>
                      <a:pt x="308610" y="485140"/>
                      <a:pt x="314960" y="497840"/>
                      <a:pt x="314960" y="505460"/>
                    </a:cubicBezTo>
                    <a:cubicBezTo>
                      <a:pt x="314960" y="514350"/>
                      <a:pt x="302260" y="518160"/>
                      <a:pt x="294640" y="535940"/>
                    </a:cubicBezTo>
                    <a:cubicBezTo>
                      <a:pt x="261620" y="607060"/>
                      <a:pt x="172720" y="1075690"/>
                      <a:pt x="134620" y="1120140"/>
                    </a:cubicBezTo>
                    <a:cubicBezTo>
                      <a:pt x="128270" y="1129030"/>
                      <a:pt x="120650" y="1130300"/>
                      <a:pt x="115570" y="1129030"/>
                    </a:cubicBezTo>
                    <a:cubicBezTo>
                      <a:pt x="109220" y="1129030"/>
                      <a:pt x="102870" y="1122680"/>
                      <a:pt x="100330" y="1113790"/>
                    </a:cubicBezTo>
                    <a:cubicBezTo>
                      <a:pt x="91440" y="1093470"/>
                      <a:pt x="99060" y="1040130"/>
                      <a:pt x="106680" y="993140"/>
                    </a:cubicBezTo>
                    <a:cubicBezTo>
                      <a:pt x="116840" y="923290"/>
                      <a:pt x="157480" y="802640"/>
                      <a:pt x="168910" y="735330"/>
                    </a:cubicBezTo>
                    <a:cubicBezTo>
                      <a:pt x="176530" y="694690"/>
                      <a:pt x="166370" y="647700"/>
                      <a:pt x="180340" y="633730"/>
                    </a:cubicBezTo>
                    <a:cubicBezTo>
                      <a:pt x="186690" y="626110"/>
                      <a:pt x="205740" y="624840"/>
                      <a:pt x="210820" y="629920"/>
                    </a:cubicBezTo>
                    <a:cubicBezTo>
                      <a:pt x="217170" y="635000"/>
                      <a:pt x="214630" y="651510"/>
                      <a:pt x="212090" y="673100"/>
                    </a:cubicBezTo>
                    <a:cubicBezTo>
                      <a:pt x="201930" y="746760"/>
                      <a:pt x="90170" y="1036320"/>
                      <a:pt x="76200" y="1131570"/>
                    </a:cubicBezTo>
                    <a:cubicBezTo>
                      <a:pt x="69850" y="1174750"/>
                      <a:pt x="87630" y="1215390"/>
                      <a:pt x="76200" y="1226820"/>
                    </a:cubicBezTo>
                    <a:cubicBezTo>
                      <a:pt x="68580" y="1233170"/>
                      <a:pt x="49530" y="1231900"/>
                      <a:pt x="44450" y="1226820"/>
                    </a:cubicBezTo>
                    <a:cubicBezTo>
                      <a:pt x="38100" y="1220470"/>
                      <a:pt x="40640" y="1203960"/>
                      <a:pt x="45720" y="1187450"/>
                    </a:cubicBezTo>
                    <a:cubicBezTo>
                      <a:pt x="57150" y="1151890"/>
                      <a:pt x="120650" y="1103630"/>
                      <a:pt x="139700" y="1036320"/>
                    </a:cubicBezTo>
                    <a:cubicBezTo>
                      <a:pt x="170180" y="928370"/>
                      <a:pt x="119380" y="627380"/>
                      <a:pt x="139700" y="582930"/>
                    </a:cubicBezTo>
                    <a:cubicBezTo>
                      <a:pt x="144780" y="572770"/>
                      <a:pt x="151130" y="568960"/>
                      <a:pt x="156210" y="568960"/>
                    </a:cubicBezTo>
                    <a:cubicBezTo>
                      <a:pt x="162560" y="567690"/>
                      <a:pt x="172720" y="574040"/>
                      <a:pt x="177800" y="582930"/>
                    </a:cubicBezTo>
                    <a:cubicBezTo>
                      <a:pt x="185420" y="603250"/>
                      <a:pt x="175260" y="655320"/>
                      <a:pt x="163830" y="699770"/>
                    </a:cubicBezTo>
                    <a:cubicBezTo>
                      <a:pt x="149860" y="763270"/>
                      <a:pt x="106680" y="864870"/>
                      <a:pt x="80010" y="923290"/>
                    </a:cubicBezTo>
                    <a:cubicBezTo>
                      <a:pt x="62230" y="962660"/>
                      <a:pt x="48260" y="1008380"/>
                      <a:pt x="30480" y="1021080"/>
                    </a:cubicBezTo>
                    <a:cubicBezTo>
                      <a:pt x="22860" y="1026160"/>
                      <a:pt x="11430" y="1027430"/>
                      <a:pt x="6350" y="1024890"/>
                    </a:cubicBezTo>
                    <a:cubicBezTo>
                      <a:pt x="1270" y="1021080"/>
                      <a:pt x="0" y="999490"/>
                      <a:pt x="0" y="99949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5" id="55"/>
            <p:cNvGrpSpPr/>
            <p:nvPr/>
          </p:nvGrpSpPr>
          <p:grpSpPr>
            <a:xfrm rot="0">
              <a:off x="1807192" y="776932"/>
              <a:ext cx="195270" cy="226898"/>
              <a:chOff x="0" y="0"/>
              <a:chExt cx="360680" cy="4191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48260" y="48260"/>
                <a:ext cx="261620" cy="323850"/>
              </a:xfrm>
              <a:custGeom>
                <a:avLst/>
                <a:gdLst/>
                <a:ahLst/>
                <a:cxnLst/>
                <a:rect r="r" b="b" t="t" l="l"/>
                <a:pathLst>
                  <a:path h="323850" w="261620">
                    <a:moveTo>
                      <a:pt x="2540" y="294640"/>
                    </a:moveTo>
                    <a:cubicBezTo>
                      <a:pt x="237490" y="2540"/>
                      <a:pt x="248920" y="1270"/>
                      <a:pt x="254000" y="6350"/>
                    </a:cubicBezTo>
                    <a:cubicBezTo>
                      <a:pt x="259080" y="10160"/>
                      <a:pt x="259080" y="29210"/>
                      <a:pt x="255270" y="33020"/>
                    </a:cubicBezTo>
                    <a:cubicBezTo>
                      <a:pt x="250190" y="38100"/>
                      <a:pt x="231140" y="38100"/>
                      <a:pt x="227330" y="33020"/>
                    </a:cubicBezTo>
                    <a:cubicBezTo>
                      <a:pt x="223520" y="29210"/>
                      <a:pt x="224790" y="10160"/>
                      <a:pt x="228600" y="6350"/>
                    </a:cubicBezTo>
                    <a:cubicBezTo>
                      <a:pt x="232410" y="1270"/>
                      <a:pt x="241300" y="0"/>
                      <a:pt x="246380" y="2540"/>
                    </a:cubicBezTo>
                    <a:cubicBezTo>
                      <a:pt x="252730" y="3810"/>
                      <a:pt x="260350" y="12700"/>
                      <a:pt x="260350" y="20320"/>
                    </a:cubicBezTo>
                    <a:cubicBezTo>
                      <a:pt x="261620" y="35560"/>
                      <a:pt x="241300" y="60960"/>
                      <a:pt x="223520" y="86360"/>
                    </a:cubicBezTo>
                    <a:cubicBezTo>
                      <a:pt x="195580" y="123190"/>
                      <a:pt x="133350" y="176530"/>
                      <a:pt x="99060" y="218440"/>
                    </a:cubicBezTo>
                    <a:cubicBezTo>
                      <a:pt x="71120" y="254000"/>
                      <a:pt x="50800" y="308610"/>
                      <a:pt x="30480" y="318770"/>
                    </a:cubicBezTo>
                    <a:cubicBezTo>
                      <a:pt x="21590" y="323850"/>
                      <a:pt x="10160" y="323850"/>
                      <a:pt x="5080" y="318770"/>
                    </a:cubicBezTo>
                    <a:cubicBezTo>
                      <a:pt x="0" y="314960"/>
                      <a:pt x="2540" y="294640"/>
                      <a:pt x="2540" y="294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7" id="57"/>
            <p:cNvGrpSpPr/>
            <p:nvPr/>
          </p:nvGrpSpPr>
          <p:grpSpPr>
            <a:xfrm rot="0">
              <a:off x="1366460" y="899320"/>
              <a:ext cx="206271" cy="150578"/>
              <a:chOff x="0" y="0"/>
              <a:chExt cx="381000" cy="27813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48260" y="46990"/>
                <a:ext cx="283210" cy="181610"/>
              </a:xfrm>
              <a:custGeom>
                <a:avLst/>
                <a:gdLst/>
                <a:ahLst/>
                <a:cxnLst/>
                <a:rect r="r" b="b" t="t" l="l"/>
                <a:pathLst>
                  <a:path h="181610" w="283210">
                    <a:moveTo>
                      <a:pt x="33020" y="5080"/>
                    </a:moveTo>
                    <a:cubicBezTo>
                      <a:pt x="120650" y="78740"/>
                      <a:pt x="143510" y="71120"/>
                      <a:pt x="167640" y="80010"/>
                    </a:cubicBezTo>
                    <a:cubicBezTo>
                      <a:pt x="200660" y="92710"/>
                      <a:pt x="261620" y="128270"/>
                      <a:pt x="275590" y="147320"/>
                    </a:cubicBezTo>
                    <a:cubicBezTo>
                      <a:pt x="280670" y="154940"/>
                      <a:pt x="283210" y="163830"/>
                      <a:pt x="280670" y="168910"/>
                    </a:cubicBezTo>
                    <a:cubicBezTo>
                      <a:pt x="278130" y="175260"/>
                      <a:pt x="265430" y="181610"/>
                      <a:pt x="260350" y="180340"/>
                    </a:cubicBezTo>
                    <a:cubicBezTo>
                      <a:pt x="254000" y="179070"/>
                      <a:pt x="242570" y="163830"/>
                      <a:pt x="243840" y="157480"/>
                    </a:cubicBezTo>
                    <a:cubicBezTo>
                      <a:pt x="245110" y="151130"/>
                      <a:pt x="261620" y="140970"/>
                      <a:pt x="267970" y="143510"/>
                    </a:cubicBezTo>
                    <a:cubicBezTo>
                      <a:pt x="274320" y="144780"/>
                      <a:pt x="281940" y="161290"/>
                      <a:pt x="280670" y="167640"/>
                    </a:cubicBezTo>
                    <a:cubicBezTo>
                      <a:pt x="279400" y="172720"/>
                      <a:pt x="270510" y="180340"/>
                      <a:pt x="261620" y="180340"/>
                    </a:cubicBezTo>
                    <a:cubicBezTo>
                      <a:pt x="242570" y="180340"/>
                      <a:pt x="196850" y="130810"/>
                      <a:pt x="166370" y="118110"/>
                    </a:cubicBezTo>
                    <a:cubicBezTo>
                      <a:pt x="142240" y="109220"/>
                      <a:pt x="119380" y="119380"/>
                      <a:pt x="96520" y="107950"/>
                    </a:cubicBezTo>
                    <a:cubicBezTo>
                      <a:pt x="64770" y="93980"/>
                      <a:pt x="10160" y="49530"/>
                      <a:pt x="2540" y="29210"/>
                    </a:cubicBezTo>
                    <a:cubicBezTo>
                      <a:pt x="0" y="19050"/>
                      <a:pt x="2540" y="7620"/>
                      <a:pt x="7620" y="3810"/>
                    </a:cubicBezTo>
                    <a:cubicBezTo>
                      <a:pt x="12700" y="0"/>
                      <a:pt x="33020" y="5080"/>
                      <a:pt x="33020" y="508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1685492" y="1242417"/>
              <a:ext cx="203521" cy="108636"/>
              <a:chOff x="0" y="0"/>
              <a:chExt cx="375920" cy="2006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49530" y="45720"/>
                <a:ext cx="276860" cy="105410"/>
              </a:xfrm>
              <a:custGeom>
                <a:avLst/>
                <a:gdLst/>
                <a:ahLst/>
                <a:cxnLst/>
                <a:rect r="r" b="b" t="t" l="l"/>
                <a:pathLst>
                  <a:path h="105410" w="276860">
                    <a:moveTo>
                      <a:pt x="1270" y="74930"/>
                    </a:moveTo>
                    <a:cubicBezTo>
                      <a:pt x="36830" y="26670"/>
                      <a:pt x="45720" y="17780"/>
                      <a:pt x="62230" y="12700"/>
                    </a:cubicBezTo>
                    <a:cubicBezTo>
                      <a:pt x="90170" y="3810"/>
                      <a:pt x="147320" y="0"/>
                      <a:pt x="177800" y="5080"/>
                    </a:cubicBezTo>
                    <a:cubicBezTo>
                      <a:pt x="200660" y="8890"/>
                      <a:pt x="215900" y="16510"/>
                      <a:pt x="232410" y="27940"/>
                    </a:cubicBezTo>
                    <a:cubicBezTo>
                      <a:pt x="248920" y="38100"/>
                      <a:pt x="269240" y="55880"/>
                      <a:pt x="274320" y="67310"/>
                    </a:cubicBezTo>
                    <a:cubicBezTo>
                      <a:pt x="276860" y="73660"/>
                      <a:pt x="275590" y="81280"/>
                      <a:pt x="273050" y="85090"/>
                    </a:cubicBezTo>
                    <a:cubicBezTo>
                      <a:pt x="269240" y="90170"/>
                      <a:pt x="256540" y="93980"/>
                      <a:pt x="251460" y="92710"/>
                    </a:cubicBezTo>
                    <a:cubicBezTo>
                      <a:pt x="245110" y="91440"/>
                      <a:pt x="240030" y="85090"/>
                      <a:pt x="238760" y="80010"/>
                    </a:cubicBezTo>
                    <a:cubicBezTo>
                      <a:pt x="236220" y="74930"/>
                      <a:pt x="237490" y="67310"/>
                      <a:pt x="241300" y="63500"/>
                    </a:cubicBezTo>
                    <a:cubicBezTo>
                      <a:pt x="246380" y="58420"/>
                      <a:pt x="259080" y="54610"/>
                      <a:pt x="264160" y="57150"/>
                    </a:cubicBezTo>
                    <a:cubicBezTo>
                      <a:pt x="269240" y="59690"/>
                      <a:pt x="276860" y="71120"/>
                      <a:pt x="275590" y="77470"/>
                    </a:cubicBezTo>
                    <a:cubicBezTo>
                      <a:pt x="274320" y="83820"/>
                      <a:pt x="262890" y="93980"/>
                      <a:pt x="252730" y="93980"/>
                    </a:cubicBezTo>
                    <a:cubicBezTo>
                      <a:pt x="236220" y="93980"/>
                      <a:pt x="209550" y="50800"/>
                      <a:pt x="182880" y="43180"/>
                    </a:cubicBezTo>
                    <a:cubicBezTo>
                      <a:pt x="151130" y="34290"/>
                      <a:pt x="102870" y="36830"/>
                      <a:pt x="74930" y="48260"/>
                    </a:cubicBezTo>
                    <a:cubicBezTo>
                      <a:pt x="50800" y="59690"/>
                      <a:pt x="33020" y="101600"/>
                      <a:pt x="19050" y="104140"/>
                    </a:cubicBezTo>
                    <a:cubicBezTo>
                      <a:pt x="12700" y="105410"/>
                      <a:pt x="6350" y="101600"/>
                      <a:pt x="2540" y="96520"/>
                    </a:cubicBezTo>
                    <a:cubicBezTo>
                      <a:pt x="0" y="92710"/>
                      <a:pt x="1270" y="74930"/>
                      <a:pt x="1270" y="7493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1706119" y="1260294"/>
              <a:ext cx="160891" cy="89384"/>
              <a:chOff x="0" y="0"/>
              <a:chExt cx="297180" cy="1651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50800" y="41910"/>
                <a:ext cx="195580" cy="74930"/>
              </a:xfrm>
              <a:custGeom>
                <a:avLst/>
                <a:gdLst/>
                <a:ahLst/>
                <a:cxnLst/>
                <a:rect r="r" b="b" t="t" l="l"/>
                <a:pathLst>
                  <a:path h="74930" w="195580">
                    <a:moveTo>
                      <a:pt x="176530" y="46990"/>
                    </a:moveTo>
                    <a:cubicBezTo>
                      <a:pt x="48260" y="52070"/>
                      <a:pt x="29210" y="74930"/>
                      <a:pt x="17780" y="72390"/>
                    </a:cubicBezTo>
                    <a:cubicBezTo>
                      <a:pt x="8890" y="71120"/>
                      <a:pt x="0" y="57150"/>
                      <a:pt x="0" y="50800"/>
                    </a:cubicBezTo>
                    <a:cubicBezTo>
                      <a:pt x="0" y="44450"/>
                      <a:pt x="10160" y="34290"/>
                      <a:pt x="16510" y="34290"/>
                    </a:cubicBezTo>
                    <a:cubicBezTo>
                      <a:pt x="22860" y="34290"/>
                      <a:pt x="36830" y="45720"/>
                      <a:pt x="38100" y="52070"/>
                    </a:cubicBezTo>
                    <a:cubicBezTo>
                      <a:pt x="38100" y="58420"/>
                      <a:pt x="26670" y="72390"/>
                      <a:pt x="20320" y="72390"/>
                    </a:cubicBezTo>
                    <a:cubicBezTo>
                      <a:pt x="13970" y="72390"/>
                      <a:pt x="0" y="60960"/>
                      <a:pt x="0" y="53340"/>
                    </a:cubicBezTo>
                    <a:cubicBezTo>
                      <a:pt x="0" y="41910"/>
                      <a:pt x="26670" y="20320"/>
                      <a:pt x="48260" y="12700"/>
                    </a:cubicBezTo>
                    <a:cubicBezTo>
                      <a:pt x="80010" y="0"/>
                      <a:pt x="153670" y="0"/>
                      <a:pt x="176530" y="8890"/>
                    </a:cubicBezTo>
                    <a:cubicBezTo>
                      <a:pt x="186690" y="12700"/>
                      <a:pt x="195580" y="19050"/>
                      <a:pt x="195580" y="25400"/>
                    </a:cubicBezTo>
                    <a:cubicBezTo>
                      <a:pt x="195580" y="31750"/>
                      <a:pt x="176530" y="46990"/>
                      <a:pt x="176530" y="4699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95118" y="1274733"/>
              <a:ext cx="182206" cy="122387"/>
              <a:chOff x="0" y="0"/>
              <a:chExt cx="336550" cy="2260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49530" y="45720"/>
                <a:ext cx="243840" cy="128270"/>
              </a:xfrm>
              <a:custGeom>
                <a:avLst/>
                <a:gdLst/>
                <a:ahLst/>
                <a:cxnLst/>
                <a:rect r="r" b="b" t="t" l="l"/>
                <a:pathLst>
                  <a:path h="128270" w="243840">
                    <a:moveTo>
                      <a:pt x="34290" y="40640"/>
                    </a:moveTo>
                    <a:cubicBezTo>
                      <a:pt x="99060" y="91440"/>
                      <a:pt x="128270" y="95250"/>
                      <a:pt x="147320" y="90170"/>
                    </a:cubicBezTo>
                    <a:cubicBezTo>
                      <a:pt x="163830" y="86360"/>
                      <a:pt x="177800" y="76200"/>
                      <a:pt x="187960" y="62230"/>
                    </a:cubicBezTo>
                    <a:cubicBezTo>
                      <a:pt x="199390" y="48260"/>
                      <a:pt x="199390" y="11430"/>
                      <a:pt x="210820" y="5080"/>
                    </a:cubicBezTo>
                    <a:cubicBezTo>
                      <a:pt x="217170" y="0"/>
                      <a:pt x="228600" y="1270"/>
                      <a:pt x="233680" y="6350"/>
                    </a:cubicBezTo>
                    <a:cubicBezTo>
                      <a:pt x="237490" y="10160"/>
                      <a:pt x="238760" y="29210"/>
                      <a:pt x="234950" y="33020"/>
                    </a:cubicBezTo>
                    <a:cubicBezTo>
                      <a:pt x="229870" y="38100"/>
                      <a:pt x="212090" y="38100"/>
                      <a:pt x="207010" y="33020"/>
                    </a:cubicBezTo>
                    <a:cubicBezTo>
                      <a:pt x="203200" y="29210"/>
                      <a:pt x="203200" y="10160"/>
                      <a:pt x="208280" y="6350"/>
                    </a:cubicBezTo>
                    <a:cubicBezTo>
                      <a:pt x="213360" y="1270"/>
                      <a:pt x="231140" y="2540"/>
                      <a:pt x="236220" y="8890"/>
                    </a:cubicBezTo>
                    <a:cubicBezTo>
                      <a:pt x="243840" y="19050"/>
                      <a:pt x="232410" y="62230"/>
                      <a:pt x="222250" y="82550"/>
                    </a:cubicBezTo>
                    <a:cubicBezTo>
                      <a:pt x="212090" y="100330"/>
                      <a:pt x="191770" y="116840"/>
                      <a:pt x="177800" y="123190"/>
                    </a:cubicBezTo>
                    <a:cubicBezTo>
                      <a:pt x="168910" y="128270"/>
                      <a:pt x="163830" y="128270"/>
                      <a:pt x="153670" y="128270"/>
                    </a:cubicBezTo>
                    <a:cubicBezTo>
                      <a:pt x="130810" y="128270"/>
                      <a:pt x="81280" y="127000"/>
                      <a:pt x="55880" y="113030"/>
                    </a:cubicBezTo>
                    <a:cubicBezTo>
                      <a:pt x="31750" y="101600"/>
                      <a:pt x="3810" y="72390"/>
                      <a:pt x="1270" y="57150"/>
                    </a:cubicBezTo>
                    <a:cubicBezTo>
                      <a:pt x="0" y="49530"/>
                      <a:pt x="7620" y="38100"/>
                      <a:pt x="13970" y="35560"/>
                    </a:cubicBezTo>
                    <a:cubicBezTo>
                      <a:pt x="19050" y="33020"/>
                      <a:pt x="34290" y="40640"/>
                      <a:pt x="34290" y="4064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5" id="65"/>
            <p:cNvGrpSpPr/>
            <p:nvPr/>
          </p:nvGrpSpPr>
          <p:grpSpPr>
            <a:xfrm rot="0">
              <a:off x="1726059" y="1279546"/>
              <a:ext cx="132013" cy="100385"/>
              <a:chOff x="0" y="0"/>
              <a:chExt cx="243840" cy="18542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48260" y="48260"/>
                <a:ext cx="144780" cy="86360"/>
              </a:xfrm>
              <a:custGeom>
                <a:avLst/>
                <a:gdLst/>
                <a:ahLst/>
                <a:cxnLst/>
                <a:rect r="r" b="b" t="t" l="l"/>
                <a:pathLst>
                  <a:path h="86360" w="144780">
                    <a:moveTo>
                      <a:pt x="100330" y="71120"/>
                    </a:moveTo>
                    <a:cubicBezTo>
                      <a:pt x="0" y="43180"/>
                      <a:pt x="11430" y="29210"/>
                      <a:pt x="21590" y="24130"/>
                    </a:cubicBezTo>
                    <a:cubicBezTo>
                      <a:pt x="40640" y="16510"/>
                      <a:pt x="118110" y="25400"/>
                      <a:pt x="123190" y="35560"/>
                    </a:cubicBezTo>
                    <a:cubicBezTo>
                      <a:pt x="125730" y="40640"/>
                      <a:pt x="116840" y="52070"/>
                      <a:pt x="110490" y="55880"/>
                    </a:cubicBezTo>
                    <a:cubicBezTo>
                      <a:pt x="100330" y="62230"/>
                      <a:pt x="72390" y="67310"/>
                      <a:pt x="69850" y="63500"/>
                    </a:cubicBezTo>
                    <a:cubicBezTo>
                      <a:pt x="67310" y="60960"/>
                      <a:pt x="76200" y="46990"/>
                      <a:pt x="78740" y="46990"/>
                    </a:cubicBezTo>
                    <a:cubicBezTo>
                      <a:pt x="82550" y="46990"/>
                      <a:pt x="87630" y="66040"/>
                      <a:pt x="85090" y="69850"/>
                    </a:cubicBezTo>
                    <a:cubicBezTo>
                      <a:pt x="82550" y="74930"/>
                      <a:pt x="63500" y="76200"/>
                      <a:pt x="62230" y="73660"/>
                    </a:cubicBezTo>
                    <a:cubicBezTo>
                      <a:pt x="59690" y="69850"/>
                      <a:pt x="93980" y="48260"/>
                      <a:pt x="91440" y="43180"/>
                    </a:cubicBezTo>
                    <a:cubicBezTo>
                      <a:pt x="88900" y="36830"/>
                      <a:pt x="46990" y="39370"/>
                      <a:pt x="46990" y="38100"/>
                    </a:cubicBezTo>
                    <a:cubicBezTo>
                      <a:pt x="48260" y="38100"/>
                      <a:pt x="74930" y="36830"/>
                      <a:pt x="74930" y="36830"/>
                    </a:cubicBezTo>
                    <a:cubicBezTo>
                      <a:pt x="74930" y="38100"/>
                      <a:pt x="54610" y="44450"/>
                      <a:pt x="52070" y="41910"/>
                    </a:cubicBezTo>
                    <a:cubicBezTo>
                      <a:pt x="49530" y="38100"/>
                      <a:pt x="62230" y="10160"/>
                      <a:pt x="68580" y="10160"/>
                    </a:cubicBezTo>
                    <a:cubicBezTo>
                      <a:pt x="72390" y="10160"/>
                      <a:pt x="86360" y="33020"/>
                      <a:pt x="82550" y="38100"/>
                    </a:cubicBezTo>
                    <a:cubicBezTo>
                      <a:pt x="80010" y="43180"/>
                      <a:pt x="57150" y="45720"/>
                      <a:pt x="50800" y="41910"/>
                    </a:cubicBezTo>
                    <a:cubicBezTo>
                      <a:pt x="46990" y="38100"/>
                      <a:pt x="45720" y="29210"/>
                      <a:pt x="48260" y="24130"/>
                    </a:cubicBezTo>
                    <a:cubicBezTo>
                      <a:pt x="49530" y="17780"/>
                      <a:pt x="60960" y="8890"/>
                      <a:pt x="66040" y="10160"/>
                    </a:cubicBezTo>
                    <a:cubicBezTo>
                      <a:pt x="72390" y="11430"/>
                      <a:pt x="86360" y="30480"/>
                      <a:pt x="83820" y="36830"/>
                    </a:cubicBezTo>
                    <a:cubicBezTo>
                      <a:pt x="81280" y="41910"/>
                      <a:pt x="57150" y="46990"/>
                      <a:pt x="53340" y="43180"/>
                    </a:cubicBezTo>
                    <a:cubicBezTo>
                      <a:pt x="48260" y="39370"/>
                      <a:pt x="53340" y="16510"/>
                      <a:pt x="58420" y="11430"/>
                    </a:cubicBezTo>
                    <a:cubicBezTo>
                      <a:pt x="62230" y="8890"/>
                      <a:pt x="72390" y="10160"/>
                      <a:pt x="76200" y="13970"/>
                    </a:cubicBezTo>
                    <a:cubicBezTo>
                      <a:pt x="81280" y="16510"/>
                      <a:pt x="86360" y="26670"/>
                      <a:pt x="85090" y="33020"/>
                    </a:cubicBezTo>
                    <a:cubicBezTo>
                      <a:pt x="82550" y="44450"/>
                      <a:pt x="62230" y="69850"/>
                      <a:pt x="50800" y="71120"/>
                    </a:cubicBezTo>
                    <a:cubicBezTo>
                      <a:pt x="40640" y="72390"/>
                      <a:pt x="24130" y="60960"/>
                      <a:pt x="19050" y="53340"/>
                    </a:cubicBezTo>
                    <a:cubicBezTo>
                      <a:pt x="12700" y="45720"/>
                      <a:pt x="11430" y="34290"/>
                      <a:pt x="12700" y="26670"/>
                    </a:cubicBezTo>
                    <a:cubicBezTo>
                      <a:pt x="13970" y="19050"/>
                      <a:pt x="19050" y="10160"/>
                      <a:pt x="26670" y="6350"/>
                    </a:cubicBezTo>
                    <a:cubicBezTo>
                      <a:pt x="36830" y="1270"/>
                      <a:pt x="60960" y="3810"/>
                      <a:pt x="73660" y="7620"/>
                    </a:cubicBezTo>
                    <a:cubicBezTo>
                      <a:pt x="85090" y="11430"/>
                      <a:pt x="96520" y="19050"/>
                      <a:pt x="102870" y="26670"/>
                    </a:cubicBezTo>
                    <a:cubicBezTo>
                      <a:pt x="109220" y="34290"/>
                      <a:pt x="113030" y="43180"/>
                      <a:pt x="111760" y="50800"/>
                    </a:cubicBezTo>
                    <a:cubicBezTo>
                      <a:pt x="110490" y="59690"/>
                      <a:pt x="102870" y="69850"/>
                      <a:pt x="93980" y="73660"/>
                    </a:cubicBezTo>
                    <a:cubicBezTo>
                      <a:pt x="81280" y="78740"/>
                      <a:pt x="46990" y="72390"/>
                      <a:pt x="34290" y="66040"/>
                    </a:cubicBezTo>
                    <a:cubicBezTo>
                      <a:pt x="26670" y="62230"/>
                      <a:pt x="21590" y="57150"/>
                      <a:pt x="19050" y="49530"/>
                    </a:cubicBezTo>
                    <a:cubicBezTo>
                      <a:pt x="15240" y="40640"/>
                      <a:pt x="13970" y="16510"/>
                      <a:pt x="21590" y="8890"/>
                    </a:cubicBezTo>
                    <a:cubicBezTo>
                      <a:pt x="30480" y="0"/>
                      <a:pt x="55880" y="0"/>
                      <a:pt x="71120" y="2540"/>
                    </a:cubicBezTo>
                    <a:cubicBezTo>
                      <a:pt x="87630" y="5080"/>
                      <a:pt x="110490" y="16510"/>
                      <a:pt x="119380" y="27940"/>
                    </a:cubicBezTo>
                    <a:cubicBezTo>
                      <a:pt x="125730" y="35560"/>
                      <a:pt x="129540" y="48260"/>
                      <a:pt x="127000" y="55880"/>
                    </a:cubicBezTo>
                    <a:cubicBezTo>
                      <a:pt x="123190" y="66040"/>
                      <a:pt x="102870" y="77470"/>
                      <a:pt x="90170" y="81280"/>
                    </a:cubicBezTo>
                    <a:cubicBezTo>
                      <a:pt x="78740" y="83820"/>
                      <a:pt x="66040" y="82550"/>
                      <a:pt x="57150" y="76200"/>
                    </a:cubicBezTo>
                    <a:cubicBezTo>
                      <a:pt x="49530" y="72390"/>
                      <a:pt x="39370" y="58420"/>
                      <a:pt x="41910" y="50800"/>
                    </a:cubicBezTo>
                    <a:cubicBezTo>
                      <a:pt x="43180" y="44450"/>
                      <a:pt x="58420" y="36830"/>
                      <a:pt x="68580" y="35560"/>
                    </a:cubicBezTo>
                    <a:cubicBezTo>
                      <a:pt x="81280" y="35560"/>
                      <a:pt x="107950" y="44450"/>
                      <a:pt x="111760" y="53340"/>
                    </a:cubicBezTo>
                    <a:cubicBezTo>
                      <a:pt x="115570" y="60960"/>
                      <a:pt x="109220" y="77470"/>
                      <a:pt x="102870" y="82550"/>
                    </a:cubicBezTo>
                    <a:cubicBezTo>
                      <a:pt x="97790" y="86360"/>
                      <a:pt x="90170" y="86360"/>
                      <a:pt x="81280" y="85090"/>
                    </a:cubicBezTo>
                    <a:cubicBezTo>
                      <a:pt x="69850" y="82550"/>
                      <a:pt x="41910" y="71120"/>
                      <a:pt x="38100" y="59690"/>
                    </a:cubicBezTo>
                    <a:cubicBezTo>
                      <a:pt x="34290" y="52070"/>
                      <a:pt x="39370" y="38100"/>
                      <a:pt x="46990" y="33020"/>
                    </a:cubicBezTo>
                    <a:cubicBezTo>
                      <a:pt x="59690" y="22860"/>
                      <a:pt x="105410" y="21590"/>
                      <a:pt x="121920" y="27940"/>
                    </a:cubicBezTo>
                    <a:cubicBezTo>
                      <a:pt x="133350" y="31750"/>
                      <a:pt x="143510" y="41910"/>
                      <a:pt x="144780" y="49530"/>
                    </a:cubicBezTo>
                    <a:cubicBezTo>
                      <a:pt x="144780" y="57150"/>
                      <a:pt x="134620" y="68580"/>
                      <a:pt x="124460" y="73660"/>
                    </a:cubicBezTo>
                    <a:cubicBezTo>
                      <a:pt x="107950" y="80010"/>
                      <a:pt x="71120" y="74930"/>
                      <a:pt x="49530" y="69850"/>
                    </a:cubicBezTo>
                    <a:cubicBezTo>
                      <a:pt x="31750" y="66040"/>
                      <a:pt x="6350" y="58420"/>
                      <a:pt x="2540" y="49530"/>
                    </a:cubicBezTo>
                    <a:cubicBezTo>
                      <a:pt x="1270" y="43180"/>
                      <a:pt x="7620" y="29210"/>
                      <a:pt x="16510" y="25400"/>
                    </a:cubicBezTo>
                    <a:cubicBezTo>
                      <a:pt x="33020" y="16510"/>
                      <a:pt x="91440" y="22860"/>
                      <a:pt x="107950" y="33020"/>
                    </a:cubicBezTo>
                    <a:cubicBezTo>
                      <a:pt x="116840" y="39370"/>
                      <a:pt x="124460" y="52070"/>
                      <a:pt x="121920" y="58420"/>
                    </a:cubicBezTo>
                    <a:cubicBezTo>
                      <a:pt x="120650" y="64770"/>
                      <a:pt x="100330" y="71120"/>
                      <a:pt x="100330" y="711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1444843" y="972202"/>
              <a:ext cx="141639" cy="140264"/>
              <a:chOff x="0" y="0"/>
              <a:chExt cx="261620" cy="25908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50800" y="48260"/>
                <a:ext cx="162560" cy="161290"/>
              </a:xfrm>
              <a:custGeom>
                <a:avLst/>
                <a:gdLst/>
                <a:ahLst/>
                <a:cxnLst/>
                <a:rect r="r" b="b" t="t" l="l"/>
                <a:pathLst>
                  <a:path h="161290" w="162560">
                    <a:moveTo>
                      <a:pt x="0" y="90170"/>
                    </a:moveTo>
                    <a:cubicBezTo>
                      <a:pt x="3810" y="49530"/>
                      <a:pt x="13970" y="36830"/>
                      <a:pt x="20320" y="30480"/>
                    </a:cubicBezTo>
                    <a:cubicBezTo>
                      <a:pt x="24130" y="26670"/>
                      <a:pt x="30480" y="25400"/>
                      <a:pt x="31750" y="24130"/>
                    </a:cubicBezTo>
                    <a:cubicBezTo>
                      <a:pt x="33020" y="22860"/>
                      <a:pt x="33020" y="22860"/>
                      <a:pt x="34290" y="22860"/>
                    </a:cubicBezTo>
                    <a:cubicBezTo>
                      <a:pt x="34290" y="21590"/>
                      <a:pt x="35560" y="21590"/>
                      <a:pt x="36830" y="21590"/>
                    </a:cubicBezTo>
                    <a:cubicBezTo>
                      <a:pt x="39370" y="19050"/>
                      <a:pt x="44450" y="7620"/>
                      <a:pt x="50800" y="3810"/>
                    </a:cubicBezTo>
                    <a:cubicBezTo>
                      <a:pt x="57150" y="0"/>
                      <a:pt x="68580" y="1270"/>
                      <a:pt x="77470" y="2540"/>
                    </a:cubicBezTo>
                    <a:cubicBezTo>
                      <a:pt x="86360" y="5080"/>
                      <a:pt x="99060" y="11430"/>
                      <a:pt x="102870" y="15240"/>
                    </a:cubicBezTo>
                    <a:cubicBezTo>
                      <a:pt x="104140" y="16510"/>
                      <a:pt x="104140" y="16510"/>
                      <a:pt x="105410" y="17780"/>
                    </a:cubicBezTo>
                    <a:cubicBezTo>
                      <a:pt x="107950" y="20320"/>
                      <a:pt x="111760" y="20320"/>
                      <a:pt x="115570" y="22860"/>
                    </a:cubicBezTo>
                    <a:cubicBezTo>
                      <a:pt x="120650" y="26670"/>
                      <a:pt x="129540" y="33020"/>
                      <a:pt x="134620" y="39370"/>
                    </a:cubicBezTo>
                    <a:cubicBezTo>
                      <a:pt x="140970" y="46990"/>
                      <a:pt x="144780" y="54610"/>
                      <a:pt x="149860" y="62230"/>
                    </a:cubicBezTo>
                    <a:cubicBezTo>
                      <a:pt x="153670" y="69850"/>
                      <a:pt x="157480" y="77470"/>
                      <a:pt x="158750" y="86360"/>
                    </a:cubicBezTo>
                    <a:cubicBezTo>
                      <a:pt x="161290" y="96520"/>
                      <a:pt x="162560" y="111760"/>
                      <a:pt x="158750" y="120650"/>
                    </a:cubicBezTo>
                    <a:cubicBezTo>
                      <a:pt x="154940" y="127000"/>
                      <a:pt x="146050" y="133350"/>
                      <a:pt x="140970" y="137160"/>
                    </a:cubicBezTo>
                    <a:cubicBezTo>
                      <a:pt x="135890" y="139700"/>
                      <a:pt x="130810" y="137160"/>
                      <a:pt x="127000" y="139700"/>
                    </a:cubicBezTo>
                    <a:cubicBezTo>
                      <a:pt x="121920" y="142240"/>
                      <a:pt x="119380" y="148590"/>
                      <a:pt x="113030" y="151130"/>
                    </a:cubicBezTo>
                    <a:cubicBezTo>
                      <a:pt x="106680" y="154940"/>
                      <a:pt x="99060" y="160020"/>
                      <a:pt x="90170" y="160020"/>
                    </a:cubicBezTo>
                    <a:cubicBezTo>
                      <a:pt x="82550" y="161290"/>
                      <a:pt x="69850" y="158750"/>
                      <a:pt x="64770" y="156210"/>
                    </a:cubicBezTo>
                    <a:cubicBezTo>
                      <a:pt x="60960" y="153670"/>
                      <a:pt x="60960" y="149860"/>
                      <a:pt x="57150" y="147320"/>
                    </a:cubicBezTo>
                    <a:cubicBezTo>
                      <a:pt x="52070" y="144780"/>
                      <a:pt x="43180" y="148590"/>
                      <a:pt x="35560" y="146050"/>
                    </a:cubicBezTo>
                    <a:cubicBezTo>
                      <a:pt x="27940" y="142240"/>
                      <a:pt x="20320" y="135890"/>
                      <a:pt x="15240" y="129540"/>
                    </a:cubicBezTo>
                    <a:cubicBezTo>
                      <a:pt x="10160" y="123190"/>
                      <a:pt x="7620" y="115570"/>
                      <a:pt x="5080" y="109220"/>
                    </a:cubicBezTo>
                    <a:cubicBezTo>
                      <a:pt x="2540" y="102870"/>
                      <a:pt x="0" y="90170"/>
                      <a:pt x="0" y="901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1848446" y="919947"/>
              <a:ext cx="170517" cy="179456"/>
              <a:chOff x="0" y="0"/>
              <a:chExt cx="314960" cy="33147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50800" y="49530"/>
                <a:ext cx="212090" cy="232410"/>
              </a:xfrm>
              <a:custGeom>
                <a:avLst/>
                <a:gdLst/>
                <a:ahLst/>
                <a:cxnLst/>
                <a:rect r="r" b="b" t="t" l="l"/>
                <a:pathLst>
                  <a:path h="232410" w="212090">
                    <a:moveTo>
                      <a:pt x="0" y="149860"/>
                    </a:moveTo>
                    <a:cubicBezTo>
                      <a:pt x="2540" y="115570"/>
                      <a:pt x="2540" y="105410"/>
                      <a:pt x="5080" y="95250"/>
                    </a:cubicBezTo>
                    <a:cubicBezTo>
                      <a:pt x="6350" y="87630"/>
                      <a:pt x="8890" y="80010"/>
                      <a:pt x="12700" y="71120"/>
                    </a:cubicBezTo>
                    <a:cubicBezTo>
                      <a:pt x="16510" y="62230"/>
                      <a:pt x="24130" y="44450"/>
                      <a:pt x="27940" y="41910"/>
                    </a:cubicBezTo>
                    <a:cubicBezTo>
                      <a:pt x="27940" y="41910"/>
                      <a:pt x="27940" y="41910"/>
                      <a:pt x="29210" y="41910"/>
                    </a:cubicBezTo>
                    <a:cubicBezTo>
                      <a:pt x="30480" y="39370"/>
                      <a:pt x="31750" y="29210"/>
                      <a:pt x="35560" y="22860"/>
                    </a:cubicBezTo>
                    <a:cubicBezTo>
                      <a:pt x="38100" y="17780"/>
                      <a:pt x="41910" y="10160"/>
                      <a:pt x="49530" y="6350"/>
                    </a:cubicBezTo>
                    <a:cubicBezTo>
                      <a:pt x="58420" y="1270"/>
                      <a:pt x="74930" y="0"/>
                      <a:pt x="86360" y="1270"/>
                    </a:cubicBezTo>
                    <a:cubicBezTo>
                      <a:pt x="96520" y="3810"/>
                      <a:pt x="109220" y="17780"/>
                      <a:pt x="114300" y="19050"/>
                    </a:cubicBezTo>
                    <a:cubicBezTo>
                      <a:pt x="116840" y="20320"/>
                      <a:pt x="116840" y="19050"/>
                      <a:pt x="119380" y="19050"/>
                    </a:cubicBezTo>
                    <a:cubicBezTo>
                      <a:pt x="124460" y="19050"/>
                      <a:pt x="138430" y="21590"/>
                      <a:pt x="144780" y="25400"/>
                    </a:cubicBezTo>
                    <a:cubicBezTo>
                      <a:pt x="151130" y="27940"/>
                      <a:pt x="154940" y="33020"/>
                      <a:pt x="158750" y="34290"/>
                    </a:cubicBezTo>
                    <a:cubicBezTo>
                      <a:pt x="160020" y="35560"/>
                      <a:pt x="161290" y="34290"/>
                      <a:pt x="162560" y="35560"/>
                    </a:cubicBezTo>
                    <a:cubicBezTo>
                      <a:pt x="168910" y="38100"/>
                      <a:pt x="184150" y="52070"/>
                      <a:pt x="190500" y="59690"/>
                    </a:cubicBezTo>
                    <a:cubicBezTo>
                      <a:pt x="195580" y="66040"/>
                      <a:pt x="198120" y="72390"/>
                      <a:pt x="200660" y="78740"/>
                    </a:cubicBezTo>
                    <a:cubicBezTo>
                      <a:pt x="203200" y="86360"/>
                      <a:pt x="207010" y="99060"/>
                      <a:pt x="207010" y="104140"/>
                    </a:cubicBezTo>
                    <a:cubicBezTo>
                      <a:pt x="207010" y="105410"/>
                      <a:pt x="207010" y="105410"/>
                      <a:pt x="207010" y="106680"/>
                    </a:cubicBezTo>
                    <a:cubicBezTo>
                      <a:pt x="207010" y="109220"/>
                      <a:pt x="209550" y="113030"/>
                      <a:pt x="210820" y="118110"/>
                    </a:cubicBezTo>
                    <a:cubicBezTo>
                      <a:pt x="212090" y="124460"/>
                      <a:pt x="212090" y="135890"/>
                      <a:pt x="212090" y="143510"/>
                    </a:cubicBezTo>
                    <a:cubicBezTo>
                      <a:pt x="210820" y="152400"/>
                      <a:pt x="209550" y="161290"/>
                      <a:pt x="207010" y="168910"/>
                    </a:cubicBezTo>
                    <a:cubicBezTo>
                      <a:pt x="204470" y="177800"/>
                      <a:pt x="199390" y="187960"/>
                      <a:pt x="193040" y="194310"/>
                    </a:cubicBezTo>
                    <a:cubicBezTo>
                      <a:pt x="187960" y="199390"/>
                      <a:pt x="182880" y="203200"/>
                      <a:pt x="175260" y="207010"/>
                    </a:cubicBezTo>
                    <a:cubicBezTo>
                      <a:pt x="165100" y="212090"/>
                      <a:pt x="153670" y="219710"/>
                      <a:pt x="140970" y="223520"/>
                    </a:cubicBezTo>
                    <a:cubicBezTo>
                      <a:pt x="129540" y="227330"/>
                      <a:pt x="110490" y="229870"/>
                      <a:pt x="102870" y="229870"/>
                    </a:cubicBezTo>
                    <a:cubicBezTo>
                      <a:pt x="99060" y="229870"/>
                      <a:pt x="96520" y="229870"/>
                      <a:pt x="96520" y="229870"/>
                    </a:cubicBezTo>
                    <a:cubicBezTo>
                      <a:pt x="95250" y="229870"/>
                      <a:pt x="73660" y="232410"/>
                      <a:pt x="69850" y="231140"/>
                    </a:cubicBezTo>
                    <a:cubicBezTo>
                      <a:pt x="67310" y="229870"/>
                      <a:pt x="67310" y="228600"/>
                      <a:pt x="66040" y="228600"/>
                    </a:cubicBezTo>
                    <a:cubicBezTo>
                      <a:pt x="66040" y="227330"/>
                      <a:pt x="66040" y="228600"/>
                      <a:pt x="66040" y="228600"/>
                    </a:cubicBezTo>
                    <a:cubicBezTo>
                      <a:pt x="66040" y="227330"/>
                      <a:pt x="62230" y="227330"/>
                      <a:pt x="60960" y="226060"/>
                    </a:cubicBezTo>
                    <a:cubicBezTo>
                      <a:pt x="60960" y="226060"/>
                      <a:pt x="59690" y="226060"/>
                      <a:pt x="59690" y="226060"/>
                    </a:cubicBezTo>
                    <a:cubicBezTo>
                      <a:pt x="57150" y="226060"/>
                      <a:pt x="50800" y="223520"/>
                      <a:pt x="46990" y="222250"/>
                    </a:cubicBezTo>
                    <a:cubicBezTo>
                      <a:pt x="43180" y="219710"/>
                      <a:pt x="39370" y="219710"/>
                      <a:pt x="35560" y="217170"/>
                    </a:cubicBezTo>
                    <a:cubicBezTo>
                      <a:pt x="27940" y="213360"/>
                      <a:pt x="16510" y="203200"/>
                      <a:pt x="11430" y="195580"/>
                    </a:cubicBezTo>
                    <a:cubicBezTo>
                      <a:pt x="6350" y="187960"/>
                      <a:pt x="3810" y="180340"/>
                      <a:pt x="2540" y="172720"/>
                    </a:cubicBezTo>
                    <a:cubicBezTo>
                      <a:pt x="0" y="165100"/>
                      <a:pt x="0" y="149860"/>
                      <a:pt x="0" y="149860"/>
                    </a:cubicBezTo>
                    <a:moveTo>
                      <a:pt x="93980" y="114300"/>
                    </a:moveTo>
                    <a:cubicBezTo>
                      <a:pt x="99060" y="137160"/>
                      <a:pt x="99060" y="137160"/>
                      <a:pt x="100330" y="137160"/>
                    </a:cubicBezTo>
                    <a:cubicBezTo>
                      <a:pt x="101600" y="135890"/>
                      <a:pt x="102870" y="132080"/>
                      <a:pt x="104140" y="128270"/>
                    </a:cubicBezTo>
                    <a:cubicBezTo>
                      <a:pt x="105410" y="123190"/>
                      <a:pt x="106680" y="115570"/>
                      <a:pt x="107950" y="109220"/>
                    </a:cubicBezTo>
                    <a:cubicBezTo>
                      <a:pt x="107950" y="104140"/>
                      <a:pt x="109220" y="96520"/>
                      <a:pt x="107950" y="93980"/>
                    </a:cubicBezTo>
                    <a:cubicBezTo>
                      <a:pt x="107950" y="92710"/>
                      <a:pt x="106680" y="92710"/>
                      <a:pt x="106680" y="91440"/>
                    </a:cubicBezTo>
                    <a:cubicBezTo>
                      <a:pt x="106680" y="91440"/>
                      <a:pt x="106680" y="91440"/>
                      <a:pt x="105410" y="91440"/>
                    </a:cubicBezTo>
                    <a:cubicBezTo>
                      <a:pt x="104140" y="92710"/>
                      <a:pt x="93980" y="114300"/>
                      <a:pt x="93980" y="11430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1" id="71"/>
            <p:cNvGrpSpPr/>
            <p:nvPr/>
          </p:nvGrpSpPr>
          <p:grpSpPr>
            <a:xfrm rot="0">
              <a:off x="1421465" y="954325"/>
              <a:ext cx="182893" cy="179456"/>
              <a:chOff x="0" y="0"/>
              <a:chExt cx="337820" cy="33147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50800" y="48260"/>
                <a:ext cx="236220" cy="236220"/>
              </a:xfrm>
              <a:custGeom>
                <a:avLst/>
                <a:gdLst/>
                <a:ahLst/>
                <a:cxnLst/>
                <a:rect r="r" b="b" t="t" l="l"/>
                <a:pathLst>
                  <a:path h="236220" w="236220">
                    <a:moveTo>
                      <a:pt x="175260" y="86360"/>
                    </a:moveTo>
                    <a:cubicBezTo>
                      <a:pt x="115570" y="63500"/>
                      <a:pt x="86360" y="55880"/>
                      <a:pt x="74930" y="64770"/>
                    </a:cubicBezTo>
                    <a:cubicBezTo>
                      <a:pt x="63500" y="72390"/>
                      <a:pt x="59690" y="99060"/>
                      <a:pt x="59690" y="114300"/>
                    </a:cubicBezTo>
                    <a:cubicBezTo>
                      <a:pt x="59690" y="128270"/>
                      <a:pt x="63500" y="144780"/>
                      <a:pt x="74930" y="154940"/>
                    </a:cubicBezTo>
                    <a:cubicBezTo>
                      <a:pt x="88900" y="168910"/>
                      <a:pt x="130810" y="180340"/>
                      <a:pt x="151130" y="177800"/>
                    </a:cubicBezTo>
                    <a:cubicBezTo>
                      <a:pt x="165100" y="175260"/>
                      <a:pt x="179070" y="163830"/>
                      <a:pt x="184150" y="154940"/>
                    </a:cubicBezTo>
                    <a:cubicBezTo>
                      <a:pt x="187960" y="147320"/>
                      <a:pt x="189230" y="140970"/>
                      <a:pt x="186690" y="133350"/>
                    </a:cubicBezTo>
                    <a:cubicBezTo>
                      <a:pt x="182880" y="116840"/>
                      <a:pt x="162560" y="86360"/>
                      <a:pt x="146050" y="73660"/>
                    </a:cubicBezTo>
                    <a:cubicBezTo>
                      <a:pt x="132080" y="62230"/>
                      <a:pt x="109220" y="52070"/>
                      <a:pt x="95250" y="54610"/>
                    </a:cubicBezTo>
                    <a:cubicBezTo>
                      <a:pt x="83820" y="58420"/>
                      <a:pt x="72390" y="73660"/>
                      <a:pt x="66040" y="85090"/>
                    </a:cubicBezTo>
                    <a:cubicBezTo>
                      <a:pt x="59690" y="97790"/>
                      <a:pt x="58420" y="114300"/>
                      <a:pt x="58420" y="128270"/>
                    </a:cubicBezTo>
                    <a:cubicBezTo>
                      <a:pt x="59690" y="142240"/>
                      <a:pt x="66040" y="160020"/>
                      <a:pt x="72390" y="168910"/>
                    </a:cubicBezTo>
                    <a:cubicBezTo>
                      <a:pt x="77470" y="173990"/>
                      <a:pt x="82550" y="175260"/>
                      <a:pt x="91440" y="177800"/>
                    </a:cubicBezTo>
                    <a:cubicBezTo>
                      <a:pt x="107950" y="182880"/>
                      <a:pt x="146050" y="189230"/>
                      <a:pt x="163830" y="182880"/>
                    </a:cubicBezTo>
                    <a:cubicBezTo>
                      <a:pt x="177800" y="176530"/>
                      <a:pt x="189230" y="165100"/>
                      <a:pt x="194310" y="152400"/>
                    </a:cubicBezTo>
                    <a:cubicBezTo>
                      <a:pt x="200660" y="139700"/>
                      <a:pt x="200660" y="120650"/>
                      <a:pt x="196850" y="106680"/>
                    </a:cubicBezTo>
                    <a:cubicBezTo>
                      <a:pt x="193040" y="91440"/>
                      <a:pt x="182880" y="74930"/>
                      <a:pt x="171450" y="63500"/>
                    </a:cubicBezTo>
                    <a:cubicBezTo>
                      <a:pt x="160020" y="53340"/>
                      <a:pt x="143510" y="45720"/>
                      <a:pt x="128270" y="41910"/>
                    </a:cubicBezTo>
                    <a:cubicBezTo>
                      <a:pt x="113030" y="38100"/>
                      <a:pt x="91440" y="36830"/>
                      <a:pt x="80010" y="41910"/>
                    </a:cubicBezTo>
                    <a:cubicBezTo>
                      <a:pt x="72390" y="44450"/>
                      <a:pt x="69850" y="49530"/>
                      <a:pt x="64770" y="54610"/>
                    </a:cubicBezTo>
                    <a:cubicBezTo>
                      <a:pt x="57150" y="63500"/>
                      <a:pt x="46990" y="76200"/>
                      <a:pt x="43180" y="90170"/>
                    </a:cubicBezTo>
                    <a:cubicBezTo>
                      <a:pt x="38100" y="109220"/>
                      <a:pt x="36830" y="146050"/>
                      <a:pt x="45720" y="163830"/>
                    </a:cubicBezTo>
                    <a:cubicBezTo>
                      <a:pt x="53340" y="177800"/>
                      <a:pt x="68580" y="187960"/>
                      <a:pt x="81280" y="193040"/>
                    </a:cubicBezTo>
                    <a:cubicBezTo>
                      <a:pt x="92710" y="198120"/>
                      <a:pt x="110490" y="190500"/>
                      <a:pt x="119380" y="196850"/>
                    </a:cubicBezTo>
                    <a:cubicBezTo>
                      <a:pt x="125730" y="200660"/>
                      <a:pt x="130810" y="210820"/>
                      <a:pt x="129540" y="217170"/>
                    </a:cubicBezTo>
                    <a:cubicBezTo>
                      <a:pt x="128270" y="223520"/>
                      <a:pt x="118110" y="231140"/>
                      <a:pt x="111760" y="232410"/>
                    </a:cubicBezTo>
                    <a:cubicBezTo>
                      <a:pt x="106680" y="233680"/>
                      <a:pt x="99060" y="229870"/>
                      <a:pt x="95250" y="224790"/>
                    </a:cubicBezTo>
                    <a:cubicBezTo>
                      <a:pt x="92710" y="219710"/>
                      <a:pt x="91440" y="207010"/>
                      <a:pt x="95250" y="201930"/>
                    </a:cubicBezTo>
                    <a:cubicBezTo>
                      <a:pt x="97790" y="198120"/>
                      <a:pt x="105410" y="194310"/>
                      <a:pt x="110490" y="194310"/>
                    </a:cubicBezTo>
                    <a:cubicBezTo>
                      <a:pt x="116840" y="195580"/>
                      <a:pt x="127000" y="203200"/>
                      <a:pt x="129540" y="208280"/>
                    </a:cubicBezTo>
                    <a:cubicBezTo>
                      <a:pt x="130810" y="214630"/>
                      <a:pt x="127000" y="226060"/>
                      <a:pt x="119380" y="229870"/>
                    </a:cubicBezTo>
                    <a:cubicBezTo>
                      <a:pt x="106680" y="236220"/>
                      <a:pt x="59690" y="223520"/>
                      <a:pt x="40640" y="212090"/>
                    </a:cubicBezTo>
                    <a:cubicBezTo>
                      <a:pt x="26670" y="204470"/>
                      <a:pt x="17780" y="193040"/>
                      <a:pt x="11430" y="180340"/>
                    </a:cubicBezTo>
                    <a:cubicBezTo>
                      <a:pt x="3810" y="163830"/>
                      <a:pt x="0" y="139700"/>
                      <a:pt x="0" y="120650"/>
                    </a:cubicBezTo>
                    <a:cubicBezTo>
                      <a:pt x="1270" y="100330"/>
                      <a:pt x="5080" y="78740"/>
                      <a:pt x="13970" y="62230"/>
                    </a:cubicBezTo>
                    <a:cubicBezTo>
                      <a:pt x="22860" y="44450"/>
                      <a:pt x="34290" y="25400"/>
                      <a:pt x="50800" y="16510"/>
                    </a:cubicBezTo>
                    <a:cubicBezTo>
                      <a:pt x="71120" y="5080"/>
                      <a:pt x="104140" y="0"/>
                      <a:pt x="127000" y="2540"/>
                    </a:cubicBezTo>
                    <a:cubicBezTo>
                      <a:pt x="147320" y="5080"/>
                      <a:pt x="166370" y="15240"/>
                      <a:pt x="182880" y="25400"/>
                    </a:cubicBezTo>
                    <a:cubicBezTo>
                      <a:pt x="198120" y="35560"/>
                      <a:pt x="213360" y="49530"/>
                      <a:pt x="222250" y="64770"/>
                    </a:cubicBezTo>
                    <a:cubicBezTo>
                      <a:pt x="231140" y="80010"/>
                      <a:pt x="234950" y="100330"/>
                      <a:pt x="236220" y="119380"/>
                    </a:cubicBezTo>
                    <a:cubicBezTo>
                      <a:pt x="236220" y="137160"/>
                      <a:pt x="233680" y="158750"/>
                      <a:pt x="226060" y="175260"/>
                    </a:cubicBezTo>
                    <a:cubicBezTo>
                      <a:pt x="217170" y="190500"/>
                      <a:pt x="204470" y="204470"/>
                      <a:pt x="189230" y="212090"/>
                    </a:cubicBezTo>
                    <a:cubicBezTo>
                      <a:pt x="170180" y="222250"/>
                      <a:pt x="143510" y="224790"/>
                      <a:pt x="120650" y="222250"/>
                    </a:cubicBezTo>
                    <a:cubicBezTo>
                      <a:pt x="99060" y="220980"/>
                      <a:pt x="72390" y="212090"/>
                      <a:pt x="57150" y="204470"/>
                    </a:cubicBezTo>
                    <a:cubicBezTo>
                      <a:pt x="46990" y="198120"/>
                      <a:pt x="40640" y="191770"/>
                      <a:pt x="34290" y="181610"/>
                    </a:cubicBezTo>
                    <a:cubicBezTo>
                      <a:pt x="26670" y="168910"/>
                      <a:pt x="20320" y="147320"/>
                      <a:pt x="20320" y="125730"/>
                    </a:cubicBezTo>
                    <a:cubicBezTo>
                      <a:pt x="21590" y="100330"/>
                      <a:pt x="33020" y="57150"/>
                      <a:pt x="49530" y="39370"/>
                    </a:cubicBezTo>
                    <a:cubicBezTo>
                      <a:pt x="62230" y="25400"/>
                      <a:pt x="81280" y="17780"/>
                      <a:pt x="99060" y="17780"/>
                    </a:cubicBezTo>
                    <a:cubicBezTo>
                      <a:pt x="116840" y="16510"/>
                      <a:pt x="138430" y="25400"/>
                      <a:pt x="153670" y="33020"/>
                    </a:cubicBezTo>
                    <a:cubicBezTo>
                      <a:pt x="166370" y="39370"/>
                      <a:pt x="175260" y="45720"/>
                      <a:pt x="185420" y="57150"/>
                    </a:cubicBezTo>
                    <a:cubicBezTo>
                      <a:pt x="199390" y="71120"/>
                      <a:pt x="217170" y="97790"/>
                      <a:pt x="222250" y="118110"/>
                    </a:cubicBezTo>
                    <a:cubicBezTo>
                      <a:pt x="226060" y="137160"/>
                      <a:pt x="222250" y="160020"/>
                      <a:pt x="215900" y="173990"/>
                    </a:cubicBezTo>
                    <a:cubicBezTo>
                      <a:pt x="212090" y="184150"/>
                      <a:pt x="205740" y="191770"/>
                      <a:pt x="196850" y="198120"/>
                    </a:cubicBezTo>
                    <a:cubicBezTo>
                      <a:pt x="186690" y="205740"/>
                      <a:pt x="170180" y="213360"/>
                      <a:pt x="153670" y="214630"/>
                    </a:cubicBezTo>
                    <a:cubicBezTo>
                      <a:pt x="133350" y="217170"/>
                      <a:pt x="104140" y="214630"/>
                      <a:pt x="83820" y="204470"/>
                    </a:cubicBezTo>
                    <a:cubicBezTo>
                      <a:pt x="59690" y="191770"/>
                      <a:pt x="30480" y="167640"/>
                      <a:pt x="21590" y="143510"/>
                    </a:cubicBezTo>
                    <a:cubicBezTo>
                      <a:pt x="13970" y="119380"/>
                      <a:pt x="26670" y="81280"/>
                      <a:pt x="35560" y="60960"/>
                    </a:cubicBezTo>
                    <a:cubicBezTo>
                      <a:pt x="41910" y="48260"/>
                      <a:pt x="46990" y="36830"/>
                      <a:pt x="59690" y="30480"/>
                    </a:cubicBezTo>
                    <a:cubicBezTo>
                      <a:pt x="78740" y="22860"/>
                      <a:pt x="116840" y="24130"/>
                      <a:pt x="142240" y="30480"/>
                    </a:cubicBezTo>
                    <a:cubicBezTo>
                      <a:pt x="165100" y="35560"/>
                      <a:pt x="196850" y="50800"/>
                      <a:pt x="203200" y="62230"/>
                    </a:cubicBezTo>
                    <a:cubicBezTo>
                      <a:pt x="207010" y="68580"/>
                      <a:pt x="204470" y="80010"/>
                      <a:pt x="200660" y="83820"/>
                    </a:cubicBezTo>
                    <a:cubicBezTo>
                      <a:pt x="196850" y="88900"/>
                      <a:pt x="175260" y="86360"/>
                      <a:pt x="175260" y="8636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3" id="73"/>
            <p:cNvGrpSpPr/>
            <p:nvPr/>
          </p:nvGrpSpPr>
          <p:grpSpPr>
            <a:xfrm rot="0">
              <a:off x="1796191" y="782433"/>
              <a:ext cx="247525" cy="222772"/>
              <a:chOff x="0" y="0"/>
              <a:chExt cx="457200" cy="41148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48260" y="49530"/>
                <a:ext cx="359410" cy="312420"/>
              </a:xfrm>
              <a:custGeom>
                <a:avLst/>
                <a:gdLst/>
                <a:ahLst/>
                <a:cxnLst/>
                <a:rect r="r" b="b" t="t" l="l"/>
                <a:pathLst>
                  <a:path h="312420" w="359410">
                    <a:moveTo>
                      <a:pt x="21590" y="267970"/>
                    </a:moveTo>
                    <a:cubicBezTo>
                      <a:pt x="294640" y="16510"/>
                      <a:pt x="320040" y="1270"/>
                      <a:pt x="336550" y="1270"/>
                    </a:cubicBezTo>
                    <a:cubicBezTo>
                      <a:pt x="345440" y="1270"/>
                      <a:pt x="353060" y="5080"/>
                      <a:pt x="355600" y="10160"/>
                    </a:cubicBezTo>
                    <a:cubicBezTo>
                      <a:pt x="358140" y="16510"/>
                      <a:pt x="358140" y="24130"/>
                      <a:pt x="354330" y="31750"/>
                    </a:cubicBezTo>
                    <a:cubicBezTo>
                      <a:pt x="342900" y="52070"/>
                      <a:pt x="280670" y="78740"/>
                      <a:pt x="251460" y="111760"/>
                    </a:cubicBezTo>
                    <a:cubicBezTo>
                      <a:pt x="219710" y="146050"/>
                      <a:pt x="200660" y="207010"/>
                      <a:pt x="176530" y="238760"/>
                    </a:cubicBezTo>
                    <a:cubicBezTo>
                      <a:pt x="161290" y="259080"/>
                      <a:pt x="152400" y="273050"/>
                      <a:pt x="132080" y="284480"/>
                    </a:cubicBezTo>
                    <a:cubicBezTo>
                      <a:pt x="105410" y="299720"/>
                      <a:pt x="44450" y="312420"/>
                      <a:pt x="22860" y="309880"/>
                    </a:cubicBezTo>
                    <a:cubicBezTo>
                      <a:pt x="13970" y="308610"/>
                      <a:pt x="6350" y="306070"/>
                      <a:pt x="2540" y="299720"/>
                    </a:cubicBezTo>
                    <a:cubicBezTo>
                      <a:pt x="0" y="294640"/>
                      <a:pt x="0" y="288290"/>
                      <a:pt x="2540" y="278130"/>
                    </a:cubicBezTo>
                    <a:cubicBezTo>
                      <a:pt x="12700" y="254000"/>
                      <a:pt x="83820" y="166370"/>
                      <a:pt x="111760" y="161290"/>
                    </a:cubicBezTo>
                    <a:cubicBezTo>
                      <a:pt x="125730" y="160020"/>
                      <a:pt x="144780" y="171450"/>
                      <a:pt x="147320" y="182880"/>
                    </a:cubicBezTo>
                    <a:cubicBezTo>
                      <a:pt x="152400" y="203200"/>
                      <a:pt x="85090" y="281940"/>
                      <a:pt x="64770" y="292100"/>
                    </a:cubicBezTo>
                    <a:cubicBezTo>
                      <a:pt x="55880" y="295910"/>
                      <a:pt x="46990" y="295910"/>
                      <a:pt x="43180" y="292100"/>
                    </a:cubicBezTo>
                    <a:cubicBezTo>
                      <a:pt x="36830" y="288290"/>
                      <a:pt x="33020" y="278130"/>
                      <a:pt x="35560" y="267970"/>
                    </a:cubicBezTo>
                    <a:cubicBezTo>
                      <a:pt x="41910" y="243840"/>
                      <a:pt x="120650" y="165100"/>
                      <a:pt x="144780" y="158750"/>
                    </a:cubicBezTo>
                    <a:cubicBezTo>
                      <a:pt x="153670" y="154940"/>
                      <a:pt x="161290" y="158750"/>
                      <a:pt x="166370" y="162560"/>
                    </a:cubicBezTo>
                    <a:cubicBezTo>
                      <a:pt x="170180" y="165100"/>
                      <a:pt x="172720" y="172720"/>
                      <a:pt x="171450" y="179070"/>
                    </a:cubicBezTo>
                    <a:cubicBezTo>
                      <a:pt x="168910" y="190500"/>
                      <a:pt x="151130" y="213360"/>
                      <a:pt x="139700" y="224790"/>
                    </a:cubicBezTo>
                    <a:cubicBezTo>
                      <a:pt x="130810" y="232410"/>
                      <a:pt x="121920" y="242570"/>
                      <a:pt x="114300" y="241300"/>
                    </a:cubicBezTo>
                    <a:cubicBezTo>
                      <a:pt x="106680" y="240030"/>
                      <a:pt x="93980" y="226060"/>
                      <a:pt x="95250" y="219710"/>
                    </a:cubicBezTo>
                    <a:cubicBezTo>
                      <a:pt x="96520" y="213360"/>
                      <a:pt x="119380" y="203200"/>
                      <a:pt x="124460" y="205740"/>
                    </a:cubicBezTo>
                    <a:cubicBezTo>
                      <a:pt x="129540" y="209550"/>
                      <a:pt x="129540" y="234950"/>
                      <a:pt x="125730" y="237490"/>
                    </a:cubicBezTo>
                    <a:cubicBezTo>
                      <a:pt x="120650" y="241300"/>
                      <a:pt x="99060" y="232410"/>
                      <a:pt x="95250" y="226060"/>
                    </a:cubicBezTo>
                    <a:cubicBezTo>
                      <a:pt x="93980" y="222250"/>
                      <a:pt x="96520" y="213360"/>
                      <a:pt x="100330" y="209550"/>
                    </a:cubicBezTo>
                    <a:cubicBezTo>
                      <a:pt x="105410" y="205740"/>
                      <a:pt x="118110" y="201930"/>
                      <a:pt x="123190" y="205740"/>
                    </a:cubicBezTo>
                    <a:cubicBezTo>
                      <a:pt x="128270" y="209550"/>
                      <a:pt x="130810" y="231140"/>
                      <a:pt x="127000" y="236220"/>
                    </a:cubicBezTo>
                    <a:cubicBezTo>
                      <a:pt x="123190" y="241300"/>
                      <a:pt x="110490" y="242570"/>
                      <a:pt x="105410" y="238760"/>
                    </a:cubicBezTo>
                    <a:cubicBezTo>
                      <a:pt x="100330" y="236220"/>
                      <a:pt x="95250" y="224790"/>
                      <a:pt x="96520" y="215900"/>
                    </a:cubicBezTo>
                    <a:cubicBezTo>
                      <a:pt x="99060" y="200660"/>
                      <a:pt x="128270" y="167640"/>
                      <a:pt x="140970" y="160020"/>
                    </a:cubicBezTo>
                    <a:cubicBezTo>
                      <a:pt x="147320" y="156210"/>
                      <a:pt x="153670" y="154940"/>
                      <a:pt x="158750" y="157480"/>
                    </a:cubicBezTo>
                    <a:cubicBezTo>
                      <a:pt x="163830" y="161290"/>
                      <a:pt x="170180" y="175260"/>
                      <a:pt x="167640" y="186690"/>
                    </a:cubicBezTo>
                    <a:cubicBezTo>
                      <a:pt x="161290" y="213360"/>
                      <a:pt x="88900" y="283210"/>
                      <a:pt x="64770" y="292100"/>
                    </a:cubicBezTo>
                    <a:cubicBezTo>
                      <a:pt x="54610" y="295910"/>
                      <a:pt x="43180" y="294640"/>
                      <a:pt x="39370" y="289560"/>
                    </a:cubicBezTo>
                    <a:cubicBezTo>
                      <a:pt x="34290" y="284480"/>
                      <a:pt x="34290" y="270510"/>
                      <a:pt x="39370" y="259080"/>
                    </a:cubicBezTo>
                    <a:cubicBezTo>
                      <a:pt x="48260" y="236220"/>
                      <a:pt x="104140" y="166370"/>
                      <a:pt x="114300" y="168910"/>
                    </a:cubicBezTo>
                    <a:cubicBezTo>
                      <a:pt x="119380" y="170180"/>
                      <a:pt x="120650" y="187960"/>
                      <a:pt x="116840" y="200660"/>
                    </a:cubicBezTo>
                    <a:cubicBezTo>
                      <a:pt x="109220" y="224790"/>
                      <a:pt x="59690" y="276860"/>
                      <a:pt x="38100" y="292100"/>
                    </a:cubicBezTo>
                    <a:cubicBezTo>
                      <a:pt x="27940" y="300990"/>
                      <a:pt x="15240" y="308610"/>
                      <a:pt x="10160" y="306070"/>
                    </a:cubicBezTo>
                    <a:cubicBezTo>
                      <a:pt x="5080" y="303530"/>
                      <a:pt x="0" y="283210"/>
                      <a:pt x="6350" y="275590"/>
                    </a:cubicBezTo>
                    <a:cubicBezTo>
                      <a:pt x="16510" y="261620"/>
                      <a:pt x="82550" y="269240"/>
                      <a:pt x="105410" y="257810"/>
                    </a:cubicBezTo>
                    <a:cubicBezTo>
                      <a:pt x="120650" y="250190"/>
                      <a:pt x="127000" y="242570"/>
                      <a:pt x="138430" y="227330"/>
                    </a:cubicBezTo>
                    <a:cubicBezTo>
                      <a:pt x="162560" y="198120"/>
                      <a:pt x="186690" y="124460"/>
                      <a:pt x="222250" y="86360"/>
                    </a:cubicBezTo>
                    <a:cubicBezTo>
                      <a:pt x="255270" y="50800"/>
                      <a:pt x="320040" y="0"/>
                      <a:pt x="340360" y="1270"/>
                    </a:cubicBezTo>
                    <a:cubicBezTo>
                      <a:pt x="349250" y="1270"/>
                      <a:pt x="355600" y="8890"/>
                      <a:pt x="356870" y="15240"/>
                    </a:cubicBezTo>
                    <a:cubicBezTo>
                      <a:pt x="359410" y="20320"/>
                      <a:pt x="358140" y="26670"/>
                      <a:pt x="354330" y="31750"/>
                    </a:cubicBezTo>
                    <a:cubicBezTo>
                      <a:pt x="342900" y="46990"/>
                      <a:pt x="304800" y="55880"/>
                      <a:pt x="271780" y="80010"/>
                    </a:cubicBezTo>
                    <a:cubicBezTo>
                      <a:pt x="213360" y="124460"/>
                      <a:pt x="86360" y="281940"/>
                      <a:pt x="46990" y="295910"/>
                    </a:cubicBezTo>
                    <a:cubicBezTo>
                      <a:pt x="35560" y="299720"/>
                      <a:pt x="25400" y="298450"/>
                      <a:pt x="21590" y="293370"/>
                    </a:cubicBezTo>
                    <a:cubicBezTo>
                      <a:pt x="17780" y="289560"/>
                      <a:pt x="21590" y="267970"/>
                      <a:pt x="21590" y="26797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5" id="75"/>
            <p:cNvGrpSpPr/>
            <p:nvPr/>
          </p:nvGrpSpPr>
          <p:grpSpPr>
            <a:xfrm rot="0">
              <a:off x="1344458" y="897945"/>
              <a:ext cx="257838" cy="145077"/>
              <a:chOff x="0" y="0"/>
              <a:chExt cx="476250" cy="26797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49530" y="44450"/>
                <a:ext cx="379730" cy="176530"/>
              </a:xfrm>
              <a:custGeom>
                <a:avLst/>
                <a:gdLst/>
                <a:ahLst/>
                <a:cxnLst/>
                <a:rect r="r" b="b" t="t" l="l"/>
                <a:pathLst>
                  <a:path h="176530" w="379730">
                    <a:moveTo>
                      <a:pt x="60960" y="6350"/>
                    </a:moveTo>
                    <a:cubicBezTo>
                      <a:pt x="290830" y="85090"/>
                      <a:pt x="351790" y="118110"/>
                      <a:pt x="368300" y="139700"/>
                    </a:cubicBezTo>
                    <a:cubicBezTo>
                      <a:pt x="375920" y="149860"/>
                      <a:pt x="379730" y="162560"/>
                      <a:pt x="375920" y="168910"/>
                    </a:cubicBezTo>
                    <a:cubicBezTo>
                      <a:pt x="372110" y="173990"/>
                      <a:pt x="361950" y="175260"/>
                      <a:pt x="351790" y="172720"/>
                    </a:cubicBezTo>
                    <a:cubicBezTo>
                      <a:pt x="322580" y="167640"/>
                      <a:pt x="261620" y="99060"/>
                      <a:pt x="207010" y="77470"/>
                    </a:cubicBezTo>
                    <a:cubicBezTo>
                      <a:pt x="149860" y="54610"/>
                      <a:pt x="35560" y="62230"/>
                      <a:pt x="11430" y="43180"/>
                    </a:cubicBezTo>
                    <a:cubicBezTo>
                      <a:pt x="3810" y="38100"/>
                      <a:pt x="0" y="29210"/>
                      <a:pt x="1270" y="22860"/>
                    </a:cubicBezTo>
                    <a:cubicBezTo>
                      <a:pt x="2540" y="17780"/>
                      <a:pt x="12700" y="7620"/>
                      <a:pt x="19050" y="7620"/>
                    </a:cubicBezTo>
                    <a:cubicBezTo>
                      <a:pt x="25400" y="7620"/>
                      <a:pt x="39370" y="20320"/>
                      <a:pt x="39370" y="26670"/>
                    </a:cubicBezTo>
                    <a:cubicBezTo>
                      <a:pt x="39370" y="33020"/>
                      <a:pt x="26670" y="45720"/>
                      <a:pt x="20320" y="45720"/>
                    </a:cubicBezTo>
                    <a:cubicBezTo>
                      <a:pt x="13970" y="45720"/>
                      <a:pt x="1270" y="31750"/>
                      <a:pt x="1270" y="25400"/>
                    </a:cubicBezTo>
                    <a:cubicBezTo>
                      <a:pt x="1270" y="19050"/>
                      <a:pt x="11430" y="11430"/>
                      <a:pt x="22860" y="7620"/>
                    </a:cubicBezTo>
                    <a:cubicBezTo>
                      <a:pt x="54610" y="0"/>
                      <a:pt x="160020" y="17780"/>
                      <a:pt x="219710" y="41910"/>
                    </a:cubicBezTo>
                    <a:cubicBezTo>
                      <a:pt x="275590" y="64770"/>
                      <a:pt x="373380" y="132080"/>
                      <a:pt x="370840" y="143510"/>
                    </a:cubicBezTo>
                    <a:cubicBezTo>
                      <a:pt x="369570" y="147320"/>
                      <a:pt x="351790" y="142240"/>
                      <a:pt x="347980" y="146050"/>
                    </a:cubicBezTo>
                    <a:cubicBezTo>
                      <a:pt x="344170" y="151130"/>
                      <a:pt x="353060" y="167640"/>
                      <a:pt x="347980" y="170180"/>
                    </a:cubicBezTo>
                    <a:cubicBezTo>
                      <a:pt x="335280" y="176530"/>
                      <a:pt x="275590" y="119380"/>
                      <a:pt x="229870" y="99060"/>
                    </a:cubicBezTo>
                    <a:cubicBezTo>
                      <a:pt x="176530" y="74930"/>
                      <a:pt x="68580" y="63500"/>
                      <a:pt x="45720" y="41910"/>
                    </a:cubicBezTo>
                    <a:cubicBezTo>
                      <a:pt x="36830" y="33020"/>
                      <a:pt x="34290" y="20320"/>
                      <a:pt x="36830" y="13970"/>
                    </a:cubicBezTo>
                    <a:cubicBezTo>
                      <a:pt x="39370" y="8890"/>
                      <a:pt x="60960" y="6350"/>
                      <a:pt x="60960" y="635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7" id="77"/>
            <p:cNvGrpSpPr/>
            <p:nvPr/>
          </p:nvGrpSpPr>
          <p:grpSpPr>
            <a:xfrm rot="0">
              <a:off x="1464782" y="1697588"/>
              <a:ext cx="454483" cy="252338"/>
              <a:chOff x="0" y="0"/>
              <a:chExt cx="839470" cy="46609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41910" y="48260"/>
                <a:ext cx="748030" cy="377190"/>
              </a:xfrm>
              <a:custGeom>
                <a:avLst/>
                <a:gdLst/>
                <a:ahLst/>
                <a:cxnLst/>
                <a:rect r="r" b="b" t="t" l="l"/>
                <a:pathLst>
                  <a:path h="377190" w="748030">
                    <a:moveTo>
                      <a:pt x="281940" y="45720"/>
                    </a:moveTo>
                    <a:cubicBezTo>
                      <a:pt x="196850" y="49530"/>
                      <a:pt x="171450" y="57150"/>
                      <a:pt x="146050" y="71120"/>
                    </a:cubicBezTo>
                    <a:cubicBezTo>
                      <a:pt x="115570" y="87630"/>
                      <a:pt x="71120" y="115570"/>
                      <a:pt x="54610" y="146050"/>
                    </a:cubicBezTo>
                    <a:cubicBezTo>
                      <a:pt x="39370" y="173990"/>
                      <a:pt x="34290" y="213360"/>
                      <a:pt x="40640" y="242570"/>
                    </a:cubicBezTo>
                    <a:cubicBezTo>
                      <a:pt x="46990" y="270510"/>
                      <a:pt x="60960" y="302260"/>
                      <a:pt x="90170" y="318770"/>
                    </a:cubicBezTo>
                    <a:cubicBezTo>
                      <a:pt x="140970" y="347980"/>
                      <a:pt x="280670" y="336550"/>
                      <a:pt x="359410" y="327660"/>
                    </a:cubicBezTo>
                    <a:cubicBezTo>
                      <a:pt x="424180" y="320040"/>
                      <a:pt x="471170" y="292100"/>
                      <a:pt x="530860" y="281940"/>
                    </a:cubicBezTo>
                    <a:cubicBezTo>
                      <a:pt x="593090" y="273050"/>
                      <a:pt x="695960" y="257810"/>
                      <a:pt x="726440" y="271780"/>
                    </a:cubicBezTo>
                    <a:cubicBezTo>
                      <a:pt x="737870" y="276860"/>
                      <a:pt x="746760" y="289560"/>
                      <a:pt x="745490" y="295910"/>
                    </a:cubicBezTo>
                    <a:cubicBezTo>
                      <a:pt x="745490" y="302260"/>
                      <a:pt x="732790" y="309880"/>
                      <a:pt x="727710" y="309880"/>
                    </a:cubicBezTo>
                    <a:cubicBezTo>
                      <a:pt x="721360" y="309880"/>
                      <a:pt x="713740" y="306070"/>
                      <a:pt x="711200" y="300990"/>
                    </a:cubicBezTo>
                    <a:cubicBezTo>
                      <a:pt x="709930" y="294640"/>
                      <a:pt x="717550" y="274320"/>
                      <a:pt x="723900" y="271780"/>
                    </a:cubicBezTo>
                    <a:cubicBezTo>
                      <a:pt x="728980" y="270510"/>
                      <a:pt x="741680" y="276860"/>
                      <a:pt x="744220" y="281940"/>
                    </a:cubicBezTo>
                    <a:cubicBezTo>
                      <a:pt x="748030" y="287020"/>
                      <a:pt x="748030" y="294640"/>
                      <a:pt x="744220" y="299720"/>
                    </a:cubicBezTo>
                    <a:cubicBezTo>
                      <a:pt x="737870" y="309880"/>
                      <a:pt x="711200" y="316230"/>
                      <a:pt x="687070" y="320040"/>
                    </a:cubicBezTo>
                    <a:cubicBezTo>
                      <a:pt x="648970" y="326390"/>
                      <a:pt x="586740" y="313690"/>
                      <a:pt x="534670" y="320040"/>
                    </a:cubicBezTo>
                    <a:cubicBezTo>
                      <a:pt x="477520" y="327660"/>
                      <a:pt x="425450" y="358140"/>
                      <a:pt x="359410" y="365760"/>
                    </a:cubicBezTo>
                    <a:cubicBezTo>
                      <a:pt x="278130" y="374650"/>
                      <a:pt x="134620" y="377190"/>
                      <a:pt x="83820" y="358140"/>
                    </a:cubicBezTo>
                    <a:cubicBezTo>
                      <a:pt x="59690" y="347980"/>
                      <a:pt x="50800" y="334010"/>
                      <a:pt x="38100" y="318770"/>
                    </a:cubicBezTo>
                    <a:cubicBezTo>
                      <a:pt x="25400" y="303530"/>
                      <a:pt x="13970" y="288290"/>
                      <a:pt x="8890" y="266700"/>
                    </a:cubicBezTo>
                    <a:cubicBezTo>
                      <a:pt x="1270" y="233680"/>
                      <a:pt x="0" y="175260"/>
                      <a:pt x="15240" y="139700"/>
                    </a:cubicBezTo>
                    <a:cubicBezTo>
                      <a:pt x="29210" y="106680"/>
                      <a:pt x="62230" y="78740"/>
                      <a:pt x="88900" y="58420"/>
                    </a:cubicBezTo>
                    <a:cubicBezTo>
                      <a:pt x="111760" y="41910"/>
                      <a:pt x="134620" y="31750"/>
                      <a:pt x="161290" y="22860"/>
                    </a:cubicBezTo>
                    <a:cubicBezTo>
                      <a:pt x="191770" y="12700"/>
                      <a:pt x="237490" y="0"/>
                      <a:pt x="262890" y="2540"/>
                    </a:cubicBezTo>
                    <a:cubicBezTo>
                      <a:pt x="280670" y="3810"/>
                      <a:pt x="299720" y="11430"/>
                      <a:pt x="303530" y="19050"/>
                    </a:cubicBezTo>
                    <a:cubicBezTo>
                      <a:pt x="306070" y="25400"/>
                      <a:pt x="302260" y="36830"/>
                      <a:pt x="298450" y="40640"/>
                    </a:cubicBezTo>
                    <a:cubicBezTo>
                      <a:pt x="294640" y="44450"/>
                      <a:pt x="281940" y="45720"/>
                      <a:pt x="281940" y="4572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79" id="79"/>
            <p:cNvGrpSpPr/>
            <p:nvPr/>
          </p:nvGrpSpPr>
          <p:grpSpPr>
            <a:xfrm rot="0">
              <a:off x="1802379" y="1619892"/>
              <a:ext cx="544555" cy="338284"/>
              <a:chOff x="0" y="0"/>
              <a:chExt cx="1005840" cy="62484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49530" y="50800"/>
                <a:ext cx="910590" cy="525780"/>
              </a:xfrm>
              <a:custGeom>
                <a:avLst/>
                <a:gdLst/>
                <a:ahLst/>
                <a:cxnLst/>
                <a:rect r="r" b="b" t="t" l="l"/>
                <a:pathLst>
                  <a:path h="525780" w="910590">
                    <a:moveTo>
                      <a:pt x="452120" y="0"/>
                    </a:moveTo>
                    <a:cubicBezTo>
                      <a:pt x="756920" y="154940"/>
                      <a:pt x="806450" y="196850"/>
                      <a:pt x="842010" y="240030"/>
                    </a:cubicBezTo>
                    <a:cubicBezTo>
                      <a:pt x="871220" y="274320"/>
                      <a:pt x="897890" y="316230"/>
                      <a:pt x="905510" y="349250"/>
                    </a:cubicBezTo>
                    <a:cubicBezTo>
                      <a:pt x="910590" y="373380"/>
                      <a:pt x="906780" y="394970"/>
                      <a:pt x="900430" y="414020"/>
                    </a:cubicBezTo>
                    <a:cubicBezTo>
                      <a:pt x="892810" y="431800"/>
                      <a:pt x="881380" y="447040"/>
                      <a:pt x="864870" y="462280"/>
                    </a:cubicBezTo>
                    <a:cubicBezTo>
                      <a:pt x="844550" y="480060"/>
                      <a:pt x="815340" y="501650"/>
                      <a:pt x="782320" y="511810"/>
                    </a:cubicBezTo>
                    <a:cubicBezTo>
                      <a:pt x="739140" y="524510"/>
                      <a:pt x="688340" y="525780"/>
                      <a:pt x="623570" y="521970"/>
                    </a:cubicBezTo>
                    <a:cubicBezTo>
                      <a:pt x="519430" y="515620"/>
                      <a:pt x="328930" y="454660"/>
                      <a:pt x="217170" y="448310"/>
                    </a:cubicBezTo>
                    <a:cubicBezTo>
                      <a:pt x="139700" y="443230"/>
                      <a:pt x="46990" y="473710"/>
                      <a:pt x="17780" y="461010"/>
                    </a:cubicBezTo>
                    <a:cubicBezTo>
                      <a:pt x="7620" y="455930"/>
                      <a:pt x="0" y="444500"/>
                      <a:pt x="1270" y="438150"/>
                    </a:cubicBezTo>
                    <a:cubicBezTo>
                      <a:pt x="2540" y="431800"/>
                      <a:pt x="19050" y="421640"/>
                      <a:pt x="25400" y="422910"/>
                    </a:cubicBezTo>
                    <a:cubicBezTo>
                      <a:pt x="30480" y="425450"/>
                      <a:pt x="39370" y="447040"/>
                      <a:pt x="35560" y="453390"/>
                    </a:cubicBezTo>
                    <a:cubicBezTo>
                      <a:pt x="33020" y="458470"/>
                      <a:pt x="12700" y="461010"/>
                      <a:pt x="8890" y="457200"/>
                    </a:cubicBezTo>
                    <a:cubicBezTo>
                      <a:pt x="3810" y="452120"/>
                      <a:pt x="3810" y="433070"/>
                      <a:pt x="11430" y="425450"/>
                    </a:cubicBezTo>
                    <a:cubicBezTo>
                      <a:pt x="25400" y="410210"/>
                      <a:pt x="87630" y="408940"/>
                      <a:pt x="129540" y="407670"/>
                    </a:cubicBezTo>
                    <a:cubicBezTo>
                      <a:pt x="175260" y="406400"/>
                      <a:pt x="215900" y="410210"/>
                      <a:pt x="274320" y="417830"/>
                    </a:cubicBezTo>
                    <a:cubicBezTo>
                      <a:pt x="361950" y="429260"/>
                      <a:pt x="514350" y="477520"/>
                      <a:pt x="607060" y="483870"/>
                    </a:cubicBezTo>
                    <a:cubicBezTo>
                      <a:pt x="670560" y="488950"/>
                      <a:pt x="731520" y="486410"/>
                      <a:pt x="770890" y="474980"/>
                    </a:cubicBezTo>
                    <a:cubicBezTo>
                      <a:pt x="795020" y="468630"/>
                      <a:pt x="811530" y="458470"/>
                      <a:pt x="826770" y="445770"/>
                    </a:cubicBezTo>
                    <a:cubicBezTo>
                      <a:pt x="842010" y="434340"/>
                      <a:pt x="857250" y="417830"/>
                      <a:pt x="863600" y="403860"/>
                    </a:cubicBezTo>
                    <a:cubicBezTo>
                      <a:pt x="868680" y="393700"/>
                      <a:pt x="868680" y="383540"/>
                      <a:pt x="868680" y="373380"/>
                    </a:cubicBezTo>
                    <a:cubicBezTo>
                      <a:pt x="869950" y="363220"/>
                      <a:pt x="871220" y="354330"/>
                      <a:pt x="866140" y="342900"/>
                    </a:cubicBezTo>
                    <a:cubicBezTo>
                      <a:pt x="859790" y="321310"/>
                      <a:pt x="838200" y="292100"/>
                      <a:pt x="814070" y="265430"/>
                    </a:cubicBezTo>
                    <a:cubicBezTo>
                      <a:pt x="781050" y="228600"/>
                      <a:pt x="734060" y="186690"/>
                      <a:pt x="680720" y="151130"/>
                    </a:cubicBezTo>
                    <a:cubicBezTo>
                      <a:pt x="612140" y="106680"/>
                      <a:pt x="455930" y="60960"/>
                      <a:pt x="431800" y="30480"/>
                    </a:cubicBezTo>
                    <a:cubicBezTo>
                      <a:pt x="424180" y="21590"/>
                      <a:pt x="421640" y="11430"/>
                      <a:pt x="425450" y="6350"/>
                    </a:cubicBezTo>
                    <a:cubicBezTo>
                      <a:pt x="427990" y="1270"/>
                      <a:pt x="452120" y="0"/>
                      <a:pt x="452120" y="0"/>
                    </a:cubicBezTo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TextBox 81" id="81"/>
          <p:cNvSpPr txBox="true"/>
          <p:nvPr/>
        </p:nvSpPr>
        <p:spPr>
          <a:xfrm rot="0">
            <a:off x="9397653" y="4488502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Ana Flavia Moreira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6068689" y="4488502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Romeu Borges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716811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Matheus Santos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387847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Kalil Garcia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6703148" y="829310"/>
            <a:ext cx="4881704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5130D"/>
                </a:solidFill>
                <a:latin typeface="Poppins"/>
              </a:rPr>
              <a:t>Equipe inicial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6302" y="2075190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22933" y="5678042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84617" y="5704718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2820" r="0" b="-20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8" id="8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9" id="9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0" id="10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7242C9">
              <a:alpha val="40000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7242C9">
              <a:alpha val="18824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7242C9">
              <a:alpha val="64706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7242C9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11546302" y="5708353"/>
            <a:ext cx="1886045" cy="188603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1307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716811" y="2075190"/>
            <a:ext cx="2821658" cy="2530134"/>
            <a:chOff x="0" y="0"/>
            <a:chExt cx="3762211" cy="337351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23742" y="0"/>
              <a:ext cx="2514726" cy="2514716"/>
              <a:chOff x="0" y="0"/>
              <a:chExt cx="6350000" cy="634997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900437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Ana Flavia Moreira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87847" y="2048513"/>
            <a:ext cx="2821658" cy="2556810"/>
            <a:chOff x="0" y="0"/>
            <a:chExt cx="3762211" cy="34090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580115" y="0"/>
              <a:ext cx="2514726" cy="2514716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293600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7242C9"/>
                  </a:solidFill>
                  <a:latin typeface="Didact Gothic"/>
                </a:rPr>
                <a:t>Romeu Borges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78495" y="4252898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Jeová Barbosa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16811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Matheus Santos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387847" y="7882427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Kalil Garcia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78495" y="7886062"/>
            <a:ext cx="282165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0"/>
              </a:lnSpc>
            </a:pPr>
            <a:r>
              <a:rPr lang="en-US" sz="2400">
                <a:solidFill>
                  <a:srgbClr val="7242C9"/>
                </a:solidFill>
                <a:latin typeface="Didact Gothic"/>
              </a:rPr>
              <a:t>Cassio Coutinho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03148" y="829310"/>
            <a:ext cx="4881704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15130D"/>
                </a:solidFill>
                <a:latin typeface="Poppins"/>
              </a:rPr>
              <a:t>Equipe atual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582990" y="488651"/>
            <a:ext cx="4705024" cy="9309699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40" r="0" b="-134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40820" y="6951165"/>
            <a:ext cx="6331155" cy="185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F9ECF3"/>
                </a:solidFill>
                <a:latin typeface="Poppins"/>
              </a:rPr>
              <a:t>Achei Barato é um aplicativo móvel que ajuda os usuários a encontrar as melhores promoções nos mercados próximos à sua localização, economizando tempo e dinheiro.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705225"/>
            <a:ext cx="5592952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 Bold"/>
              </a:rPr>
              <a:t>Qual é o nosso produto?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4452885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3" id="3"/>
          <p:cNvSpPr/>
          <p:nvPr/>
        </p:nvSpPr>
        <p:spPr>
          <a:xfrm rot="-5400000">
            <a:off x="15412019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6371152" y="1911168"/>
            <a:ext cx="956294" cy="959134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17330286" y="2867462"/>
            <a:ext cx="956294" cy="959134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17330286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16371152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4136894" y="4162425"/>
            <a:ext cx="1001421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7242C9"/>
                </a:solidFill>
                <a:latin typeface="Poppins Bold"/>
              </a:rPr>
              <a:t>Gerenciamento de Projetos e Colaboração</a:t>
            </a:r>
          </a:p>
        </p:txBody>
      </p:sp>
      <p:sp>
        <p:nvSpPr>
          <p:cNvPr name="AutoShape 9" id="9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10" id="10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Freeform 15" id="15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67784" y="3588805"/>
            <a:ext cx="9618857" cy="5410607"/>
          </a:xfrm>
          <a:custGeom>
            <a:avLst/>
            <a:gdLst/>
            <a:ahLst/>
            <a:cxnLst/>
            <a:rect r="r" b="b" t="t" l="l"/>
            <a:pathLst>
              <a:path h="5410607" w="9618857">
                <a:moveTo>
                  <a:pt x="0" y="0"/>
                </a:moveTo>
                <a:lnTo>
                  <a:pt x="9618856" y="0"/>
                </a:lnTo>
                <a:lnTo>
                  <a:pt x="9618856" y="5410607"/>
                </a:lnTo>
                <a:lnTo>
                  <a:pt x="0" y="541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922" y="6397670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GitHub Projects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29304" y="3992891"/>
            <a:ext cx="2354186" cy="2301217"/>
          </a:xfrm>
          <a:custGeom>
            <a:avLst/>
            <a:gdLst/>
            <a:ahLst/>
            <a:cxnLst/>
            <a:rect r="r" b="b" t="t" l="l"/>
            <a:pathLst>
              <a:path h="2301217" w="2354186">
                <a:moveTo>
                  <a:pt x="0" y="0"/>
                </a:moveTo>
                <a:lnTo>
                  <a:pt x="2354187" y="0"/>
                </a:lnTo>
                <a:lnTo>
                  <a:pt x="2354187" y="2301218"/>
                </a:lnTo>
                <a:lnTo>
                  <a:pt x="0" y="2301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15468" y="971550"/>
            <a:ext cx="770619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7242C9"/>
                </a:solidFill>
                <a:latin typeface="Open Sans"/>
              </a:rPr>
              <a:t>Nos organizamos utilizando o GitHub Projects, criando </a:t>
            </a:r>
            <a:r>
              <a:rPr lang="en-US" sz="2799">
                <a:solidFill>
                  <a:srgbClr val="7242C9"/>
                </a:solidFill>
                <a:latin typeface="Open Sans Bold"/>
              </a:rPr>
              <a:t>issues</a:t>
            </a:r>
            <a:r>
              <a:rPr lang="en-US" sz="2799">
                <a:solidFill>
                  <a:srgbClr val="7242C9"/>
                </a:solidFill>
                <a:latin typeface="Open Sans"/>
              </a:rPr>
              <a:t> para cada </a:t>
            </a:r>
            <a:r>
              <a:rPr lang="en-US" sz="2799">
                <a:solidFill>
                  <a:srgbClr val="7242C9"/>
                </a:solidFill>
                <a:latin typeface="Open Sans Bold"/>
              </a:rPr>
              <a:t>requisito</a:t>
            </a:r>
            <a:r>
              <a:rPr lang="en-US" sz="2799">
                <a:solidFill>
                  <a:srgbClr val="7242C9"/>
                </a:solidFill>
                <a:latin typeface="Open Sans"/>
              </a:rPr>
              <a:t> a ser desenvolvido ou para outras </a:t>
            </a:r>
            <a:r>
              <a:rPr lang="en-US" sz="2799">
                <a:solidFill>
                  <a:srgbClr val="7242C9"/>
                </a:solidFill>
                <a:latin typeface="Open Sans Bold"/>
              </a:rPr>
              <a:t>tarefas</a:t>
            </a:r>
            <a:r>
              <a:rPr lang="en-US" sz="2799">
                <a:solidFill>
                  <a:srgbClr val="7242C9"/>
                </a:solidFill>
                <a:latin typeface="Open Sans"/>
              </a:rPr>
              <a:t>, definindo os responsávei por cada uma.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29304" y="3992891"/>
            <a:ext cx="2354186" cy="2301217"/>
          </a:xfrm>
          <a:custGeom>
            <a:avLst/>
            <a:gdLst/>
            <a:ahLst/>
            <a:cxnLst/>
            <a:rect r="r" b="b" t="t" l="l"/>
            <a:pathLst>
              <a:path h="2301217" w="2354186">
                <a:moveTo>
                  <a:pt x="0" y="0"/>
                </a:moveTo>
                <a:lnTo>
                  <a:pt x="2354187" y="0"/>
                </a:lnTo>
                <a:lnTo>
                  <a:pt x="2354187" y="2301218"/>
                </a:lnTo>
                <a:lnTo>
                  <a:pt x="0" y="23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15468" y="3352708"/>
            <a:ext cx="8233048" cy="5862275"/>
          </a:xfrm>
          <a:custGeom>
            <a:avLst/>
            <a:gdLst/>
            <a:ahLst/>
            <a:cxnLst/>
            <a:rect r="r" b="b" t="t" l="l"/>
            <a:pathLst>
              <a:path h="5862275" w="8233048">
                <a:moveTo>
                  <a:pt x="0" y="0"/>
                </a:moveTo>
                <a:lnTo>
                  <a:pt x="8233049" y="0"/>
                </a:lnTo>
                <a:lnTo>
                  <a:pt x="8233049" y="5862276"/>
                </a:lnTo>
                <a:lnTo>
                  <a:pt x="0" y="586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009" t="-22467" r="-444" b="-66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922" y="6397670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GitHub Projects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5468" y="971550"/>
            <a:ext cx="770619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7242C9"/>
                </a:solidFill>
                <a:latin typeface="Open Sans"/>
              </a:rPr>
              <a:t>Dentro de cada issue, há uma especificação do que deveria ser feito pelo responsável.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29304" y="3992891"/>
            <a:ext cx="2354186" cy="2301217"/>
          </a:xfrm>
          <a:custGeom>
            <a:avLst/>
            <a:gdLst/>
            <a:ahLst/>
            <a:cxnLst/>
            <a:rect r="r" b="b" t="t" l="l"/>
            <a:pathLst>
              <a:path h="2301217" w="2354186">
                <a:moveTo>
                  <a:pt x="0" y="0"/>
                </a:moveTo>
                <a:lnTo>
                  <a:pt x="2354187" y="0"/>
                </a:lnTo>
                <a:lnTo>
                  <a:pt x="2354187" y="2301218"/>
                </a:lnTo>
                <a:lnTo>
                  <a:pt x="0" y="230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32392" y="3546681"/>
            <a:ext cx="9426908" cy="5061615"/>
          </a:xfrm>
          <a:custGeom>
            <a:avLst/>
            <a:gdLst/>
            <a:ahLst/>
            <a:cxnLst/>
            <a:rect r="r" b="b" t="t" l="l"/>
            <a:pathLst>
              <a:path h="5061615" w="9426908">
                <a:moveTo>
                  <a:pt x="0" y="0"/>
                </a:moveTo>
                <a:lnTo>
                  <a:pt x="9426908" y="0"/>
                </a:lnTo>
                <a:lnTo>
                  <a:pt x="9426908" y="5061614"/>
                </a:lnTo>
                <a:lnTo>
                  <a:pt x="0" y="506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520" t="-42738" r="-16232" b="-681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922" y="6397670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GitHub Projects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15468" y="971550"/>
            <a:ext cx="770619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7242C9"/>
                </a:solidFill>
                <a:latin typeface="Open Sans"/>
              </a:rPr>
              <a:t>Criamos </a:t>
            </a:r>
            <a:r>
              <a:rPr lang="en-US" sz="2799">
                <a:solidFill>
                  <a:srgbClr val="7242C9"/>
                </a:solidFill>
                <a:latin typeface="Open Sans Bold"/>
              </a:rPr>
              <a:t>quadros Kanban</a:t>
            </a:r>
            <a:r>
              <a:rPr lang="en-US" sz="2799">
                <a:solidFill>
                  <a:srgbClr val="7242C9"/>
                </a:solidFill>
                <a:latin typeface="Open Sans"/>
              </a:rPr>
              <a:t> onde movíamos tarefas entre colunas (To Do, In Progress, Done), o que ajudou a</a:t>
            </a:r>
            <a:r>
              <a:rPr lang="en-US" sz="2799">
                <a:solidFill>
                  <a:srgbClr val="7242C9"/>
                </a:solidFill>
                <a:latin typeface="Open Sans Bold"/>
              </a:rPr>
              <a:t> visualizar o progresso do projeto</a:t>
            </a:r>
            <a:r>
              <a:rPr lang="en-US" sz="2799">
                <a:solidFill>
                  <a:srgbClr val="7242C9"/>
                </a:solidFill>
                <a:latin typeface="Open Sans"/>
              </a:rPr>
              <a:t> e identificar possíveis gargalos.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4452885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3" id="3"/>
          <p:cNvSpPr/>
          <p:nvPr/>
        </p:nvSpPr>
        <p:spPr>
          <a:xfrm rot="-5400000">
            <a:off x="15412019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6371152" y="1911168"/>
            <a:ext cx="956294" cy="959134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17330286" y="2867462"/>
            <a:ext cx="956294" cy="959134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17330286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16371152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8" id="8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9" id="9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0" id="10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37348" y="3427647"/>
            <a:ext cx="8813303" cy="337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</a:pPr>
            <a:r>
              <a:rPr lang="en-US" sz="3202">
                <a:solidFill>
                  <a:srgbClr val="7242C9"/>
                </a:solidFill>
                <a:latin typeface="Open Sans"/>
              </a:rPr>
              <a:t>Essa combinação de práticas ágeis e ferramentas de colaboração ajudou a equipe a estar sempre informada sobre o andamento do projeto e as tarefas que precisam ser realizadas, além de facilitar a inclusão de novos membros.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4452885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3" id="3"/>
          <p:cNvSpPr/>
          <p:nvPr/>
        </p:nvSpPr>
        <p:spPr>
          <a:xfrm rot="-5400000">
            <a:off x="15412019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6371152" y="1911168"/>
            <a:ext cx="956294" cy="959134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17330286" y="2867462"/>
            <a:ext cx="956294" cy="959134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17330286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16371152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4136894" y="4619625"/>
            <a:ext cx="1001421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7242C9"/>
                </a:solidFill>
                <a:latin typeface="Poppins Bold"/>
              </a:rPr>
              <a:t>App de 12 Fatores</a:t>
            </a:r>
          </a:p>
        </p:txBody>
      </p:sp>
      <p:sp>
        <p:nvSpPr>
          <p:cNvPr name="AutoShape 9" id="9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10" id="10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Freeform 15" id="15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72102" y="3439364"/>
            <a:ext cx="5193001" cy="4543876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61975" cap="sq">
              <a:solidFill>
                <a:srgbClr val="7242C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82394"/>
            <a:ext cx="782579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7242C9"/>
                </a:solidFill>
                <a:latin typeface="Poppins Bold"/>
              </a:rPr>
              <a:t>O que é?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6053" y="4299605"/>
            <a:ext cx="8896679" cy="3683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Metodologia para aplicações operadas em nuvem.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Setup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declarativo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Alta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portabilidade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Deploy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contínuo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Fácil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escalabilidade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86897" y="7394178"/>
            <a:ext cx="279586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 Bold"/>
              </a:rPr>
              <a:t>Crescimento</a:t>
            </a:r>
          </a:p>
        </p:txBody>
      </p:sp>
      <p:sp>
        <p:nvSpPr>
          <p:cNvPr name="TextBox 10" id="10"/>
          <p:cNvSpPr txBox="true"/>
          <p:nvPr/>
        </p:nvSpPr>
        <p:spPr>
          <a:xfrm rot="-3593119">
            <a:off x="11728508" y="5635559"/>
            <a:ext cx="203326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 Bold"/>
              </a:rPr>
              <a:t>Produção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3629199">
            <a:off x="14260464" y="5635988"/>
            <a:ext cx="143291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9ECF3"/>
                </a:solidFill>
                <a:latin typeface="Poppins Bold"/>
              </a:rPr>
              <a:t>Erosão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2660005" y="4289380"/>
            <a:ext cx="1892786" cy="1708239"/>
          </a:xfrm>
          <a:custGeom>
            <a:avLst/>
            <a:gdLst/>
            <a:ahLst/>
            <a:cxnLst/>
            <a:rect r="r" b="b" t="t" l="l"/>
            <a:pathLst>
              <a:path h="1708239" w="1892786">
                <a:moveTo>
                  <a:pt x="0" y="0"/>
                </a:moveTo>
                <a:lnTo>
                  <a:pt x="1892785" y="0"/>
                </a:lnTo>
                <a:lnTo>
                  <a:pt x="1892785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96638" y="2170055"/>
            <a:ext cx="8691362" cy="4747034"/>
          </a:xfrm>
          <a:custGeom>
            <a:avLst/>
            <a:gdLst/>
            <a:ahLst/>
            <a:cxnLst/>
            <a:rect r="r" b="b" t="t" l="l"/>
            <a:pathLst>
              <a:path h="4747034" w="8691362">
                <a:moveTo>
                  <a:pt x="0" y="0"/>
                </a:moveTo>
                <a:lnTo>
                  <a:pt x="8691362" y="0"/>
                </a:lnTo>
                <a:lnTo>
                  <a:pt x="8691362" y="4747034"/>
                </a:lnTo>
                <a:lnTo>
                  <a:pt x="0" y="474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358825" y="4657151"/>
            <a:ext cx="8390790" cy="4958194"/>
          </a:xfrm>
          <a:custGeom>
            <a:avLst/>
            <a:gdLst/>
            <a:ahLst/>
            <a:cxnLst/>
            <a:rect r="r" b="b" t="t" l="l"/>
            <a:pathLst>
              <a:path h="4958194" w="8390790">
                <a:moveTo>
                  <a:pt x="0" y="0"/>
                </a:moveTo>
                <a:lnTo>
                  <a:pt x="8390791" y="0"/>
                </a:lnTo>
                <a:lnTo>
                  <a:pt x="8390791" y="4958194"/>
                </a:lnTo>
                <a:lnTo>
                  <a:pt x="0" y="49581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922" y="6053391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Base de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Código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092" y="1187390"/>
            <a:ext cx="770619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7242C9"/>
                </a:solidFill>
                <a:latin typeface="Open Sans"/>
              </a:rPr>
              <a:t>Hospedada no GitHub.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2752278" y="4289380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39" y="0"/>
                </a:lnTo>
                <a:lnTo>
                  <a:pt x="1708239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18086" y="4000347"/>
            <a:ext cx="6148502" cy="3994545"/>
          </a:xfrm>
          <a:custGeom>
            <a:avLst/>
            <a:gdLst/>
            <a:ahLst/>
            <a:cxnLst/>
            <a:rect r="r" b="b" t="t" l="l"/>
            <a:pathLst>
              <a:path h="3994545" w="6148502">
                <a:moveTo>
                  <a:pt x="0" y="0"/>
                </a:moveTo>
                <a:lnTo>
                  <a:pt x="6148502" y="0"/>
                </a:lnTo>
                <a:lnTo>
                  <a:pt x="6148502" y="3994545"/>
                </a:lnTo>
                <a:lnTo>
                  <a:pt x="0" y="399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07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922" y="6202808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Dependências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22266" y="2164631"/>
            <a:ext cx="5645545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7242C9"/>
                </a:solidFill>
                <a:latin typeface="Open Sans"/>
              </a:rPr>
              <a:t>Declaração das dependências: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7242C9"/>
                </a:solidFill>
                <a:latin typeface="Open Sans"/>
              </a:rPr>
              <a:t>No backend, </a:t>
            </a:r>
            <a:r>
              <a:rPr lang="en-US" sz="2599">
                <a:solidFill>
                  <a:srgbClr val="7242C9"/>
                </a:solidFill>
                <a:latin typeface="Open Sans Bold"/>
              </a:rPr>
              <a:t>requirements.txt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7242C9"/>
                </a:solidFill>
                <a:latin typeface="Open Sans"/>
              </a:rPr>
              <a:t>No frontend, </a:t>
            </a:r>
            <a:r>
              <a:rPr lang="en-US" sz="2599">
                <a:solidFill>
                  <a:srgbClr val="7242C9"/>
                </a:solidFill>
                <a:latin typeface="Open Sans Bold"/>
              </a:rPr>
              <a:t>package.json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8907529" y="4057150"/>
            <a:ext cx="7706193" cy="219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7242C9"/>
                </a:solidFill>
                <a:latin typeface="Open Sans"/>
              </a:rPr>
              <a:t>Todas as variáveis de ambiente armazenadas em um arquivo </a:t>
            </a:r>
            <a:r>
              <a:rPr lang="en-US" sz="4200">
                <a:solidFill>
                  <a:srgbClr val="7242C9"/>
                </a:solidFill>
                <a:latin typeface="Open Sans Bold"/>
              </a:rPr>
              <a:t>.env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790717" y="4289380"/>
            <a:ext cx="1631361" cy="1810109"/>
          </a:xfrm>
          <a:custGeom>
            <a:avLst/>
            <a:gdLst/>
            <a:ahLst/>
            <a:cxnLst/>
            <a:rect r="r" b="b" t="t" l="l"/>
            <a:pathLst>
              <a:path h="1810109" w="1631361">
                <a:moveTo>
                  <a:pt x="0" y="0"/>
                </a:moveTo>
                <a:lnTo>
                  <a:pt x="1631361" y="0"/>
                </a:lnTo>
                <a:lnTo>
                  <a:pt x="1631361" y="1810110"/>
                </a:lnTo>
                <a:lnTo>
                  <a:pt x="0" y="1810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922" y="6185215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Configurações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624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 Bold"/>
              </a:rPr>
              <a:t>Como inovamos?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80501" y="2749233"/>
            <a:ext cx="7319182" cy="473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Extrema facilidade na entrega de informação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Dados fornecidos diretamente pelo mercado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Praticidade para os mercados: sincronização com base de dados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2278" y="4289380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39" y="0"/>
                </a:lnTo>
                <a:lnTo>
                  <a:pt x="1708239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01931" y="3830855"/>
            <a:ext cx="10046505" cy="4145871"/>
          </a:xfrm>
          <a:custGeom>
            <a:avLst/>
            <a:gdLst/>
            <a:ahLst/>
            <a:cxnLst/>
            <a:rect r="r" b="b" t="t" l="l"/>
            <a:pathLst>
              <a:path h="4145871" w="10046505">
                <a:moveTo>
                  <a:pt x="0" y="0"/>
                </a:moveTo>
                <a:lnTo>
                  <a:pt x="10046505" y="0"/>
                </a:lnTo>
                <a:lnTo>
                  <a:pt x="10046505" y="4145871"/>
                </a:lnTo>
                <a:lnTo>
                  <a:pt x="0" y="4145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922" y="6111285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Build, Release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e Run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1931" y="2577064"/>
            <a:ext cx="770619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Delimitação das fases do deploy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2522140" y="4289380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40" y="0"/>
                </a:lnTo>
                <a:lnTo>
                  <a:pt x="1708240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79214" y="2987125"/>
            <a:ext cx="9708147" cy="2890170"/>
          </a:xfrm>
          <a:custGeom>
            <a:avLst/>
            <a:gdLst/>
            <a:ahLst/>
            <a:cxnLst/>
            <a:rect r="r" b="b" t="t" l="l"/>
            <a:pathLst>
              <a:path h="2890170" w="9708147">
                <a:moveTo>
                  <a:pt x="0" y="0"/>
                </a:moveTo>
                <a:lnTo>
                  <a:pt x="9708147" y="0"/>
                </a:lnTo>
                <a:lnTo>
                  <a:pt x="9708147" y="2890171"/>
                </a:lnTo>
                <a:lnTo>
                  <a:pt x="0" y="2890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9784" y="6042340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Serviços de Apoio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9214" y="5949995"/>
            <a:ext cx="770619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7242C9"/>
                </a:solidFill>
                <a:latin typeface="Open Sans Bold"/>
              </a:rPr>
              <a:t>Baixa dependência </a:t>
            </a:r>
            <a:r>
              <a:rPr lang="en-US" sz="2299">
                <a:solidFill>
                  <a:srgbClr val="7242C9"/>
                </a:solidFill>
                <a:latin typeface="Open Sans"/>
              </a:rPr>
              <a:t>entre API e serviços de apoio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52278" y="4289380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39" y="0"/>
                </a:lnTo>
                <a:lnTo>
                  <a:pt x="1708239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34682" y="2485414"/>
            <a:ext cx="2104894" cy="2837923"/>
          </a:xfrm>
          <a:custGeom>
            <a:avLst/>
            <a:gdLst/>
            <a:ahLst/>
            <a:cxnLst/>
            <a:rect r="r" b="b" t="t" l="l"/>
            <a:pathLst>
              <a:path h="2837923" w="2104894">
                <a:moveTo>
                  <a:pt x="0" y="0"/>
                </a:moveTo>
                <a:lnTo>
                  <a:pt x="2104895" y="0"/>
                </a:lnTo>
                <a:lnTo>
                  <a:pt x="2104895" y="2837924"/>
                </a:lnTo>
                <a:lnTo>
                  <a:pt x="0" y="283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140" t="0" r="-23996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34682" y="5754051"/>
            <a:ext cx="2047535" cy="2047535"/>
          </a:xfrm>
          <a:custGeom>
            <a:avLst/>
            <a:gdLst/>
            <a:ahLst/>
            <a:cxnLst/>
            <a:rect r="r" b="b" t="t" l="l"/>
            <a:pathLst>
              <a:path h="2047535" w="2047535">
                <a:moveTo>
                  <a:pt x="0" y="0"/>
                </a:moveTo>
                <a:lnTo>
                  <a:pt x="2047535" y="0"/>
                </a:lnTo>
                <a:lnTo>
                  <a:pt x="2047535" y="2047535"/>
                </a:lnTo>
                <a:lnTo>
                  <a:pt x="0" y="2047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9922" y="6111285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Build, Release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e Run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53692" y="3044904"/>
            <a:ext cx="770619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Para o deploy da API, todas as fases são executadas pelo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Render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Docker e GitHub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3692" y="5918346"/>
            <a:ext cx="7706193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Para o deploy do App, essas fases são gerenciadas pelo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EAS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 (Expo Application Services).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479279" y="4831241"/>
            <a:ext cx="3793962" cy="1095507"/>
          </a:xfrm>
          <a:custGeom>
            <a:avLst/>
            <a:gdLst/>
            <a:ahLst/>
            <a:cxnLst/>
            <a:rect r="r" b="b" t="t" l="l"/>
            <a:pathLst>
              <a:path h="1095507" w="3793962">
                <a:moveTo>
                  <a:pt x="0" y="0"/>
                </a:moveTo>
                <a:lnTo>
                  <a:pt x="3793962" y="0"/>
                </a:lnTo>
                <a:lnTo>
                  <a:pt x="3793962" y="1095506"/>
                </a:lnTo>
                <a:lnTo>
                  <a:pt x="0" y="1095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1036" y="3771254"/>
            <a:ext cx="10462191" cy="4147511"/>
          </a:xfrm>
          <a:custGeom>
            <a:avLst/>
            <a:gdLst/>
            <a:ahLst/>
            <a:cxnLst/>
            <a:rect r="r" b="b" t="t" l="l"/>
            <a:pathLst>
              <a:path h="4147511" w="10462191">
                <a:moveTo>
                  <a:pt x="0" y="0"/>
                </a:moveTo>
                <a:lnTo>
                  <a:pt x="10462190" y="0"/>
                </a:lnTo>
                <a:lnTo>
                  <a:pt x="10462190" y="4147511"/>
                </a:lnTo>
                <a:lnTo>
                  <a:pt x="0" y="4147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9784" y="6185215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Vínculo de porta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556" y="2107469"/>
            <a:ext cx="803854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Todos os serviços são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acessíveis através de uma porta.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14192" y="3352708"/>
            <a:ext cx="10579370" cy="5960572"/>
          </a:xfrm>
          <a:custGeom>
            <a:avLst/>
            <a:gdLst/>
            <a:ahLst/>
            <a:cxnLst/>
            <a:rect r="r" b="b" t="t" l="l"/>
            <a:pathLst>
              <a:path h="5960572" w="10579370">
                <a:moveTo>
                  <a:pt x="0" y="0"/>
                </a:moveTo>
                <a:lnTo>
                  <a:pt x="10579371" y="0"/>
                </a:lnTo>
                <a:lnTo>
                  <a:pt x="10579371" y="5960573"/>
                </a:lnTo>
                <a:lnTo>
                  <a:pt x="0" y="5960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49556" y="2107469"/>
            <a:ext cx="803854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A aplicação deve funcionar como um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processo sem estado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9784" y="6860221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Processos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45264" y="3512504"/>
            <a:ext cx="3261992" cy="3261992"/>
          </a:xfrm>
          <a:custGeom>
            <a:avLst/>
            <a:gdLst/>
            <a:ahLst/>
            <a:cxnLst/>
            <a:rect r="r" b="b" t="t" l="l"/>
            <a:pathLst>
              <a:path h="3261992" w="3261992">
                <a:moveTo>
                  <a:pt x="0" y="0"/>
                </a:moveTo>
                <a:lnTo>
                  <a:pt x="3261992" y="0"/>
                </a:lnTo>
                <a:lnTo>
                  <a:pt x="3261992" y="3261992"/>
                </a:lnTo>
                <a:lnTo>
                  <a:pt x="0" y="3261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49556" y="2916354"/>
            <a:ext cx="1933568" cy="1810523"/>
          </a:xfrm>
          <a:custGeom>
            <a:avLst/>
            <a:gdLst/>
            <a:ahLst/>
            <a:cxnLst/>
            <a:rect r="r" b="b" t="t" l="l"/>
            <a:pathLst>
              <a:path h="1810523" w="1933568">
                <a:moveTo>
                  <a:pt x="0" y="0"/>
                </a:moveTo>
                <a:lnTo>
                  <a:pt x="1933567" y="0"/>
                </a:lnTo>
                <a:lnTo>
                  <a:pt x="1933567" y="1810522"/>
                </a:lnTo>
                <a:lnTo>
                  <a:pt x="0" y="1810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49556" y="5437079"/>
            <a:ext cx="1933568" cy="1933568"/>
          </a:xfrm>
          <a:custGeom>
            <a:avLst/>
            <a:gdLst/>
            <a:ahLst/>
            <a:cxnLst/>
            <a:rect r="r" b="b" t="t" l="l"/>
            <a:pathLst>
              <a:path h="1933568" w="1933568">
                <a:moveTo>
                  <a:pt x="0" y="0"/>
                </a:moveTo>
                <a:lnTo>
                  <a:pt x="1933567" y="0"/>
                </a:lnTo>
                <a:lnTo>
                  <a:pt x="1933567" y="1933567"/>
                </a:lnTo>
                <a:lnTo>
                  <a:pt x="0" y="1933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49455" y="3524117"/>
            <a:ext cx="665518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Armazena informações do usuário.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49455" y="6106365"/>
            <a:ext cx="80385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Não armazena </a:t>
            </a:r>
            <a:r>
              <a:rPr lang="en-US" sz="3200">
                <a:solidFill>
                  <a:srgbClr val="7242C9"/>
                </a:solidFill>
                <a:latin typeface="Open Sans Italics"/>
              </a:rPr>
              <a:t>nenhum estado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45264" y="3512504"/>
            <a:ext cx="3261992" cy="3261992"/>
          </a:xfrm>
          <a:custGeom>
            <a:avLst/>
            <a:gdLst/>
            <a:ahLst/>
            <a:cxnLst/>
            <a:rect r="r" b="b" t="t" l="l"/>
            <a:pathLst>
              <a:path h="3261992" w="3261992">
                <a:moveTo>
                  <a:pt x="0" y="0"/>
                </a:moveTo>
                <a:lnTo>
                  <a:pt x="3261992" y="0"/>
                </a:lnTo>
                <a:lnTo>
                  <a:pt x="3261992" y="3261992"/>
                </a:lnTo>
                <a:lnTo>
                  <a:pt x="0" y="3261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9784" y="6860221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Processos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49556" y="5143500"/>
            <a:ext cx="9930651" cy="2588111"/>
          </a:xfrm>
          <a:custGeom>
            <a:avLst/>
            <a:gdLst/>
            <a:ahLst/>
            <a:cxnLst/>
            <a:rect r="r" b="b" t="t" l="l"/>
            <a:pathLst>
              <a:path h="2588111" w="9930651">
                <a:moveTo>
                  <a:pt x="0" y="0"/>
                </a:moveTo>
                <a:lnTo>
                  <a:pt x="9930651" y="0"/>
                </a:lnTo>
                <a:lnTo>
                  <a:pt x="9930651" y="2588111"/>
                </a:lnTo>
                <a:lnTo>
                  <a:pt x="0" y="258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31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2762" y="3580664"/>
            <a:ext cx="4007272" cy="3125672"/>
          </a:xfrm>
          <a:custGeom>
            <a:avLst/>
            <a:gdLst/>
            <a:ahLst/>
            <a:cxnLst/>
            <a:rect r="r" b="b" t="t" l="l"/>
            <a:pathLst>
              <a:path h="3125672" w="4007272">
                <a:moveTo>
                  <a:pt x="0" y="0"/>
                </a:moveTo>
                <a:lnTo>
                  <a:pt x="4007271" y="0"/>
                </a:lnTo>
                <a:lnTo>
                  <a:pt x="4007271" y="3125672"/>
                </a:lnTo>
                <a:lnTo>
                  <a:pt x="0" y="31256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922" y="6836261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Concorrência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49556" y="2971383"/>
            <a:ext cx="8907164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Modelo de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gerenciamento de processos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 do Unix.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Uso de concorrência para balancear carga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14218" y="5790821"/>
            <a:ext cx="5328760" cy="2797599"/>
          </a:xfrm>
          <a:custGeom>
            <a:avLst/>
            <a:gdLst/>
            <a:ahLst/>
            <a:cxnLst/>
            <a:rect r="r" b="b" t="t" l="l"/>
            <a:pathLst>
              <a:path h="2797599" w="5328760">
                <a:moveTo>
                  <a:pt x="0" y="0"/>
                </a:moveTo>
                <a:lnTo>
                  <a:pt x="5328760" y="0"/>
                </a:lnTo>
                <a:lnTo>
                  <a:pt x="5328760" y="2797599"/>
                </a:lnTo>
                <a:lnTo>
                  <a:pt x="0" y="2797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867385" y="3352708"/>
            <a:ext cx="9822426" cy="1933568"/>
            <a:chOff x="0" y="0"/>
            <a:chExt cx="13096568" cy="25780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8090" cy="2578090"/>
            </a:xfrm>
            <a:custGeom>
              <a:avLst/>
              <a:gdLst/>
              <a:ahLst/>
              <a:cxnLst/>
              <a:rect r="r" b="b" t="t" l="l"/>
              <a:pathLst>
                <a:path h="2578090" w="2578090">
                  <a:moveTo>
                    <a:pt x="0" y="0"/>
                  </a:moveTo>
                  <a:lnTo>
                    <a:pt x="2578090" y="0"/>
                  </a:lnTo>
                  <a:lnTo>
                    <a:pt x="2578090" y="2578090"/>
                  </a:lnTo>
                  <a:lnTo>
                    <a:pt x="0" y="2578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214956" y="576982"/>
              <a:ext cx="9881611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7242C9"/>
                  </a:solidFill>
                  <a:latin typeface="Open Sans"/>
                </a:rPr>
                <a:t>Permite divisão em tipos de processos</a:t>
              </a:r>
            </a:p>
            <a:p>
              <a:pPr algn="l"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7242C9"/>
                  </a:solidFill>
                  <a:latin typeface="Open Sans"/>
                </a:rPr>
                <a:t>Background Tasks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02762" y="3580664"/>
            <a:ext cx="4007272" cy="3125672"/>
          </a:xfrm>
          <a:custGeom>
            <a:avLst/>
            <a:gdLst/>
            <a:ahLst/>
            <a:cxnLst/>
            <a:rect r="r" b="b" t="t" l="l"/>
            <a:pathLst>
              <a:path h="3125672" w="4007272">
                <a:moveTo>
                  <a:pt x="0" y="0"/>
                </a:moveTo>
                <a:lnTo>
                  <a:pt x="4007271" y="0"/>
                </a:lnTo>
                <a:lnTo>
                  <a:pt x="4007271" y="3125672"/>
                </a:lnTo>
                <a:lnTo>
                  <a:pt x="0" y="3125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09922" y="6836261"/>
            <a:ext cx="5592952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Concorrência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01299" y="3830855"/>
            <a:ext cx="9603336" cy="4870881"/>
          </a:xfrm>
          <a:custGeom>
            <a:avLst/>
            <a:gdLst/>
            <a:ahLst/>
            <a:cxnLst/>
            <a:rect r="r" b="b" t="t" l="l"/>
            <a:pathLst>
              <a:path h="4870881" w="9603336">
                <a:moveTo>
                  <a:pt x="0" y="0"/>
                </a:moveTo>
                <a:lnTo>
                  <a:pt x="9603336" y="0"/>
                </a:lnTo>
                <a:lnTo>
                  <a:pt x="9603336" y="4870882"/>
                </a:lnTo>
                <a:lnTo>
                  <a:pt x="0" y="487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6113" y="3715683"/>
            <a:ext cx="2600294" cy="2242754"/>
          </a:xfrm>
          <a:custGeom>
            <a:avLst/>
            <a:gdLst/>
            <a:ahLst/>
            <a:cxnLst/>
            <a:rect r="r" b="b" t="t" l="l"/>
            <a:pathLst>
              <a:path h="2242754" w="2600294">
                <a:moveTo>
                  <a:pt x="0" y="0"/>
                </a:moveTo>
                <a:lnTo>
                  <a:pt x="2600294" y="0"/>
                </a:lnTo>
                <a:lnTo>
                  <a:pt x="2600294" y="2242754"/>
                </a:lnTo>
                <a:lnTo>
                  <a:pt x="0" y="224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0709" y="6044162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Paridade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Dev/Prod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01299" y="2252889"/>
            <a:ext cx="890716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Manter a diferença entre desenvolvimento e produção </a:t>
            </a:r>
            <a:r>
              <a:rPr lang="en-US" sz="3200">
                <a:solidFill>
                  <a:srgbClr val="7242C9"/>
                </a:solidFill>
                <a:latin typeface="Open Sans Bold Italics"/>
              </a:rPr>
              <a:t>a menor possível.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52136" y="3176362"/>
            <a:ext cx="8907164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Open Sans Bold"/>
              </a:rPr>
              <a:t>Deploy contínuo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 possibilitado pelas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 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ferramentas utilizadas.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Open Sans Bold"/>
              </a:rPr>
              <a:t>Toda a equipe</a:t>
            </a:r>
            <a:r>
              <a:rPr lang="en-US" sz="3200">
                <a:solidFill>
                  <a:srgbClr val="7242C9"/>
                </a:solidFill>
                <a:latin typeface="Open Sans"/>
              </a:rPr>
              <a:t> acompanha o deploy.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Open Sans"/>
              </a:rPr>
              <a:t>Ferramentas de produção e desenvolvimento </a:t>
            </a:r>
            <a:r>
              <a:rPr lang="en-US" sz="3200">
                <a:solidFill>
                  <a:srgbClr val="7242C9"/>
                </a:solidFill>
                <a:latin typeface="Open Sans Bold"/>
              </a:rPr>
              <a:t>suficientemente parecidas.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76113" y="3715683"/>
            <a:ext cx="2600294" cy="2242754"/>
          </a:xfrm>
          <a:custGeom>
            <a:avLst/>
            <a:gdLst/>
            <a:ahLst/>
            <a:cxnLst/>
            <a:rect r="r" b="b" t="t" l="l"/>
            <a:pathLst>
              <a:path h="2242754" w="2600294">
                <a:moveTo>
                  <a:pt x="0" y="0"/>
                </a:moveTo>
                <a:lnTo>
                  <a:pt x="2600294" y="0"/>
                </a:lnTo>
                <a:lnTo>
                  <a:pt x="2600294" y="2242754"/>
                </a:lnTo>
                <a:lnTo>
                  <a:pt x="0" y="224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0709" y="6044162"/>
            <a:ext cx="559295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Paridade</a:t>
            </a:r>
          </a:p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Dev/Prod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82290" y="2962581"/>
            <a:ext cx="6336216" cy="331595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77888" y="6145184"/>
            <a:ext cx="4745018" cy="117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9"/>
              </a:lnSpc>
            </a:pPr>
            <a:r>
              <a:rPr lang="en-US" sz="6935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73624" y="3086100"/>
            <a:ext cx="4318969" cy="4114800"/>
          </a:xfrm>
          <a:custGeom>
            <a:avLst/>
            <a:gdLst/>
            <a:ahLst/>
            <a:cxnLst/>
            <a:rect r="r" b="b" t="t" l="l"/>
            <a:pathLst>
              <a:path h="4114800" w="4318969">
                <a:moveTo>
                  <a:pt x="0" y="0"/>
                </a:moveTo>
                <a:lnTo>
                  <a:pt x="4318970" y="0"/>
                </a:lnTo>
                <a:lnTo>
                  <a:pt x="4318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82795"/>
            <a:ext cx="8896679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Muitos fatores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já implementados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 pelas próprias ferramentas do mercado.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6734" y="4582795"/>
            <a:ext cx="8896679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Seguimos princípios para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portabilidade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 e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produtividade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 no desenvolvimento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73492" y="2755086"/>
            <a:ext cx="1892786" cy="1708239"/>
          </a:xfrm>
          <a:custGeom>
            <a:avLst/>
            <a:gdLst/>
            <a:ahLst/>
            <a:cxnLst/>
            <a:rect r="r" b="b" t="t" l="l"/>
            <a:pathLst>
              <a:path h="1708239" w="1892786">
                <a:moveTo>
                  <a:pt x="0" y="0"/>
                </a:moveTo>
                <a:lnTo>
                  <a:pt x="1892786" y="0"/>
                </a:lnTo>
                <a:lnTo>
                  <a:pt x="1892786" y="1708239"/>
                </a:lnTo>
                <a:lnTo>
                  <a:pt x="0" y="1708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65253" y="4571461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39" y="0"/>
                </a:lnTo>
                <a:lnTo>
                  <a:pt x="1708239" y="1708239"/>
                </a:lnTo>
                <a:lnTo>
                  <a:pt x="0" y="1708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66278" y="4571461"/>
            <a:ext cx="1631361" cy="1810109"/>
          </a:xfrm>
          <a:custGeom>
            <a:avLst/>
            <a:gdLst/>
            <a:ahLst/>
            <a:cxnLst/>
            <a:rect r="r" b="b" t="t" l="l"/>
            <a:pathLst>
              <a:path h="1810109" w="1631361">
                <a:moveTo>
                  <a:pt x="0" y="0"/>
                </a:moveTo>
                <a:lnTo>
                  <a:pt x="1631361" y="0"/>
                </a:lnTo>
                <a:lnTo>
                  <a:pt x="1631361" y="1810110"/>
                </a:lnTo>
                <a:lnTo>
                  <a:pt x="0" y="18101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65765" y="6276567"/>
            <a:ext cx="1708239" cy="1708239"/>
          </a:xfrm>
          <a:custGeom>
            <a:avLst/>
            <a:gdLst/>
            <a:ahLst/>
            <a:cxnLst/>
            <a:rect r="r" b="b" t="t" l="l"/>
            <a:pathLst>
              <a:path h="1708239" w="1708239">
                <a:moveTo>
                  <a:pt x="0" y="0"/>
                </a:moveTo>
                <a:lnTo>
                  <a:pt x="1708239" y="0"/>
                </a:lnTo>
                <a:lnTo>
                  <a:pt x="1708239" y="1708240"/>
                </a:lnTo>
                <a:lnTo>
                  <a:pt x="0" y="1708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92563" y="2874561"/>
            <a:ext cx="1367394" cy="2620839"/>
          </a:xfrm>
          <a:custGeom>
            <a:avLst/>
            <a:gdLst/>
            <a:ahLst/>
            <a:cxnLst/>
            <a:rect r="r" b="b" t="t" l="l"/>
            <a:pathLst>
              <a:path h="2620839" w="1367394">
                <a:moveTo>
                  <a:pt x="0" y="0"/>
                </a:moveTo>
                <a:lnTo>
                  <a:pt x="1367394" y="0"/>
                </a:lnTo>
                <a:lnTo>
                  <a:pt x="1367394" y="2620840"/>
                </a:lnTo>
                <a:lnTo>
                  <a:pt x="0" y="262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9922" y="6052386"/>
            <a:ext cx="5592952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>
                <a:solidFill>
                  <a:srgbClr val="F9ECF3"/>
                </a:solidFill>
                <a:latin typeface="Poppins"/>
              </a:rPr>
              <a:t>Usuabilidade e interface do usuário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2621" y="3865894"/>
            <a:ext cx="8896679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Criação da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interface 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do usuário, buscando sempre entregar ao usuário a uma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exelente experiência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669" y="238788"/>
            <a:ext cx="4890482" cy="9809423"/>
            <a:chOff x="0" y="0"/>
            <a:chExt cx="6520643" cy="130792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20643" cy="13079231"/>
            </a:xfrm>
            <a:custGeom>
              <a:avLst/>
              <a:gdLst/>
              <a:ahLst/>
              <a:cxnLst/>
              <a:rect r="r" b="b" t="t" l="l"/>
              <a:pathLst>
                <a:path h="13079231" w="6520643">
                  <a:moveTo>
                    <a:pt x="0" y="0"/>
                  </a:moveTo>
                  <a:lnTo>
                    <a:pt x="6520643" y="0"/>
                  </a:lnTo>
                  <a:lnTo>
                    <a:pt x="6520643" y="13079231"/>
                  </a:lnTo>
                  <a:lnTo>
                    <a:pt x="0" y="130792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537977" y="2494468"/>
            <a:ext cx="9721323" cy="34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496">
                <a:solidFill>
                  <a:srgbClr val="7242C9"/>
                </a:solidFill>
                <a:latin typeface="Poppins"/>
              </a:rPr>
              <a:t>O aplicativo </a:t>
            </a:r>
            <a:r>
              <a:rPr lang="en-US" sz="3496">
                <a:solidFill>
                  <a:srgbClr val="7242C9"/>
                </a:solidFill>
                <a:latin typeface="Poppins Bold"/>
              </a:rPr>
              <a:t>Achei Barato</a:t>
            </a:r>
            <a:r>
              <a:rPr lang="en-US" sz="3496">
                <a:solidFill>
                  <a:srgbClr val="7242C9"/>
                </a:solidFill>
                <a:latin typeface="Poppins"/>
              </a:rPr>
              <a:t> é incrivelmente </a:t>
            </a:r>
            <a:r>
              <a:rPr lang="en-US" sz="3496">
                <a:solidFill>
                  <a:srgbClr val="7242C9"/>
                </a:solidFill>
                <a:latin typeface="Poppins Bold"/>
              </a:rPr>
              <a:t>intuitivo </a:t>
            </a:r>
            <a:r>
              <a:rPr lang="en-US" sz="3496">
                <a:solidFill>
                  <a:srgbClr val="7242C9"/>
                </a:solidFill>
                <a:latin typeface="Poppins"/>
              </a:rPr>
              <a:t>e fácil de usar, permitindo que os usuários naveguem pelas promoções e encontrem as melhores ofertas sem complicações. Excelente trabalho na experiência do usuário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669" y="477577"/>
            <a:ext cx="4652387" cy="9331846"/>
            <a:chOff x="0" y="0"/>
            <a:chExt cx="6203182" cy="12442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18154" y="477577"/>
            <a:ext cx="4652387" cy="9331846"/>
            <a:chOff x="0" y="0"/>
            <a:chExt cx="6203182" cy="124424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71638" y="477577"/>
            <a:ext cx="4652387" cy="9331846"/>
            <a:chOff x="0" y="0"/>
            <a:chExt cx="6203182" cy="12442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669" y="477577"/>
            <a:ext cx="4652387" cy="9331846"/>
            <a:chOff x="0" y="0"/>
            <a:chExt cx="6203182" cy="12442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18154" y="477577"/>
            <a:ext cx="4652387" cy="9331846"/>
            <a:chOff x="0" y="0"/>
            <a:chExt cx="6203182" cy="124424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371638" y="477577"/>
            <a:ext cx="4652387" cy="9331846"/>
            <a:chOff x="0" y="0"/>
            <a:chExt cx="6203182" cy="124424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03182" cy="12442462"/>
            </a:xfrm>
            <a:custGeom>
              <a:avLst/>
              <a:gdLst/>
              <a:ahLst/>
              <a:cxnLst/>
              <a:rect r="r" b="b" t="t" l="l"/>
              <a:pathLst>
                <a:path h="12442462" w="6203182">
                  <a:moveTo>
                    <a:pt x="0" y="0"/>
                  </a:moveTo>
                  <a:lnTo>
                    <a:pt x="6203182" y="0"/>
                  </a:lnTo>
                  <a:lnTo>
                    <a:pt x="6203182" y="12442462"/>
                  </a:lnTo>
                  <a:lnTo>
                    <a:pt x="0" y="12442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218170" y="3086100"/>
            <a:ext cx="1851660" cy="4114800"/>
          </a:xfrm>
          <a:custGeom>
            <a:avLst/>
            <a:gdLst/>
            <a:ahLst/>
            <a:cxnLst/>
            <a:rect r="r" b="b" t="t" l="l"/>
            <a:pathLst>
              <a:path h="4114800" w="1851660">
                <a:moveTo>
                  <a:pt x="0" y="0"/>
                </a:moveTo>
                <a:lnTo>
                  <a:pt x="1851660" y="0"/>
                </a:lnTo>
                <a:lnTo>
                  <a:pt x="18516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488651"/>
            <a:ext cx="4705024" cy="9309699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40" r="0" b="-134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94389" y="4386930"/>
            <a:ext cx="10307148" cy="116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496">
                <a:solidFill>
                  <a:srgbClr val="7242C9"/>
                </a:solidFill>
                <a:latin typeface="Poppins"/>
              </a:rPr>
              <a:t>Usabilidade, inovação e </a:t>
            </a:r>
            <a:r>
              <a:rPr lang="en-US" sz="3496">
                <a:solidFill>
                  <a:srgbClr val="7242C9"/>
                </a:solidFill>
                <a:latin typeface="Poppins Bold"/>
              </a:rPr>
              <a:t>excelência </a:t>
            </a:r>
            <a:r>
              <a:rPr lang="en-US" sz="3496">
                <a:solidFill>
                  <a:srgbClr val="7242C9"/>
                </a:solidFill>
                <a:latin typeface="Poppins"/>
              </a:rPr>
              <a:t>definem nosso </a:t>
            </a:r>
            <a:r>
              <a:rPr lang="en-US" sz="3496">
                <a:solidFill>
                  <a:srgbClr val="7242C9"/>
                </a:solidFill>
                <a:latin typeface="Poppins Bold"/>
              </a:rPr>
              <a:t>aplicativo</a:t>
            </a:r>
            <a:r>
              <a:rPr lang="en-US" sz="3496">
                <a:solidFill>
                  <a:srgbClr val="7242C9"/>
                </a:solidFill>
                <a:latin typeface="Poppins"/>
              </a:rPr>
              <a:t>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069831" y="888102"/>
            <a:ext cx="2365743" cy="2791577"/>
          </a:xfrm>
          <a:custGeom>
            <a:avLst/>
            <a:gdLst/>
            <a:ahLst/>
            <a:cxnLst/>
            <a:rect r="r" b="b" t="t" l="l"/>
            <a:pathLst>
              <a:path h="2791577" w="2365743">
                <a:moveTo>
                  <a:pt x="0" y="0"/>
                </a:moveTo>
                <a:lnTo>
                  <a:pt x="2365744" y="0"/>
                </a:lnTo>
                <a:lnTo>
                  <a:pt x="2365744" y="2791577"/>
                </a:lnTo>
                <a:lnTo>
                  <a:pt x="0" y="2791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4452885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3" id="3"/>
          <p:cNvSpPr/>
          <p:nvPr/>
        </p:nvSpPr>
        <p:spPr>
          <a:xfrm rot="-5400000">
            <a:off x="15412019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16371152" y="1911168"/>
            <a:ext cx="956294" cy="959134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17330286" y="2867462"/>
            <a:ext cx="956294" cy="959134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17330286" y="954874"/>
            <a:ext cx="956294" cy="959134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16371152" y="-1420"/>
            <a:ext cx="956294" cy="959134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4136894" y="4162425"/>
            <a:ext cx="1001421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7242C9"/>
                </a:solidFill>
                <a:latin typeface="Poppins Bold"/>
              </a:rPr>
              <a:t>Manutenção e Testabilidade</a:t>
            </a:r>
          </a:p>
        </p:txBody>
      </p:sp>
      <p:sp>
        <p:nvSpPr>
          <p:cNvPr name="AutoShape 9" id="9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AutoShape 10" id="10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1" id="11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6E85EF">
              <a:alpha val="40000"/>
            </a:srgbClr>
          </a:solidFill>
        </p:spPr>
      </p:sp>
      <p:sp>
        <p:nvSpPr>
          <p:cNvPr name="AutoShape 12" id="12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6E85EF">
              <a:alpha val="18824"/>
            </a:srgbClr>
          </a:solidFill>
        </p:spPr>
      </p:sp>
      <p:sp>
        <p:nvSpPr>
          <p:cNvPr name="AutoShape 13" id="13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6E85EF">
              <a:alpha val="64706"/>
            </a:srgbClr>
          </a:solidFill>
        </p:spPr>
      </p:sp>
      <p:sp>
        <p:nvSpPr>
          <p:cNvPr name="AutoShape 14" id="14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6E85EF"/>
          </a:solidFill>
        </p:spPr>
      </p:sp>
      <p:sp>
        <p:nvSpPr>
          <p:cNvPr name="Freeform 15" id="15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02628" y="3796983"/>
            <a:ext cx="8896679" cy="263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Implementação de testes: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Validação do código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Verificação da integridade do produto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Praticidade no desenvolvimento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13088" y="4844733"/>
            <a:ext cx="889667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Porém, a implementação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não foi viável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23084" y="483826"/>
            <a:ext cx="3654627" cy="1912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81973" y="2320214"/>
            <a:ext cx="2736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446" y="3099789"/>
            <a:ext cx="9435902" cy="168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6C2E4"/>
                </a:solidFill>
                <a:latin typeface="Open Sans"/>
              </a:rPr>
              <a:t>Permite que você crie aplicativos verdadeiramente nativos e não comprometa as experiências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225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66601" y="2294925"/>
            <a:ext cx="5792699" cy="5697150"/>
          </a:xfrm>
          <a:custGeom>
            <a:avLst/>
            <a:gdLst/>
            <a:ahLst/>
            <a:cxnLst/>
            <a:rect r="r" b="b" t="t" l="l"/>
            <a:pathLst>
              <a:path h="5697150" w="5792699">
                <a:moveTo>
                  <a:pt x="0" y="0"/>
                </a:moveTo>
                <a:lnTo>
                  <a:pt x="5792699" y="0"/>
                </a:lnTo>
                <a:lnTo>
                  <a:pt x="5792699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6734" y="3535045"/>
            <a:ext cx="8896679" cy="315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7242C9"/>
                </a:solidFill>
                <a:latin typeface="Poppins"/>
              </a:rPr>
              <a:t>Por outro lado, </a:t>
            </a:r>
            <a:r>
              <a:rPr lang="en-US" sz="3200">
                <a:solidFill>
                  <a:srgbClr val="7242C9"/>
                </a:solidFill>
                <a:latin typeface="Poppins Bold"/>
              </a:rPr>
              <a:t>o código é de fácil manutenção</a:t>
            </a:r>
            <a:r>
              <a:rPr lang="en-US" sz="3200">
                <a:solidFill>
                  <a:srgbClr val="7242C9"/>
                </a:solidFill>
                <a:latin typeface="Poppins"/>
              </a:rPr>
              <a:t>.</a:t>
            </a:r>
          </a:p>
          <a:p>
            <a:pPr algn="l">
              <a:lnSpc>
                <a:spcPts val="4160"/>
              </a:lnSpc>
            </a:pP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Reutilizável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Documentado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7242C9"/>
                </a:solidFill>
                <a:latin typeface="Poppins"/>
              </a:rPr>
              <a:t>Respeita padrões de arquitetura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242C9"/>
                </a:solidFill>
                <a:latin typeface="Poppins Bold"/>
              </a:rPr>
              <a:t>Achei Barato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8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22138" y="8750727"/>
            <a:ext cx="765862" cy="768136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3" id="3"/>
          <p:cNvSpPr/>
          <p:nvPr/>
        </p:nvSpPr>
        <p:spPr>
          <a:xfrm rot="0">
            <a:off x="16756276" y="9518864"/>
            <a:ext cx="765862" cy="768136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140328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 Bold"/>
              </a:rPr>
              <a:t>Avaliação do Produto Final Gerado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353401" y="286407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6"/>
                </a:lnTo>
                <a:lnTo>
                  <a:pt x="0" y="920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8021" y="529233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F9ECF3"/>
                </a:solidFill>
                <a:latin typeface="Poppins Bold"/>
              </a:rPr>
              <a:t>Achei Barato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9928" y="2593893"/>
            <a:ext cx="2468143" cy="2468143"/>
            <a:chOff x="0" y="0"/>
            <a:chExt cx="3290858" cy="3290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90858" cy="3290858"/>
            </a:xfrm>
            <a:custGeom>
              <a:avLst/>
              <a:gdLst/>
              <a:ahLst/>
              <a:cxnLst/>
              <a:rect r="r" b="b" t="t" l="l"/>
              <a:pathLst>
                <a:path h="3290858" w="3290858">
                  <a:moveTo>
                    <a:pt x="0" y="0"/>
                  </a:moveTo>
                  <a:lnTo>
                    <a:pt x="3290858" y="0"/>
                  </a:lnTo>
                  <a:lnTo>
                    <a:pt x="3290858" y="3290858"/>
                  </a:lnTo>
                  <a:lnTo>
                    <a:pt x="0" y="3290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48398" y="2155364"/>
              <a:ext cx="488175" cy="576046"/>
            </a:xfrm>
            <a:custGeom>
              <a:avLst/>
              <a:gdLst/>
              <a:ahLst/>
              <a:cxnLst/>
              <a:rect r="r" b="b" t="t" l="l"/>
              <a:pathLst>
                <a:path h="576046" w="488175">
                  <a:moveTo>
                    <a:pt x="0" y="0"/>
                  </a:moveTo>
                  <a:lnTo>
                    <a:pt x="488175" y="0"/>
                  </a:lnTo>
                  <a:lnTo>
                    <a:pt x="488175" y="576046"/>
                  </a:lnTo>
                  <a:lnTo>
                    <a:pt x="0" y="576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91538" y="5467851"/>
            <a:ext cx="162306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9ECF3"/>
                </a:solidFill>
                <a:latin typeface="Open Sans"/>
              </a:rPr>
              <a:t>O produto está prestes a ser finalizado em seu desenvolvimento, e estamos confiantes de que conseguiremos entregar um produto funcional que atinja a proposta de valor esperada. Levando em conta os imprevistos enfrentados e os desafios de gerenciar o projeto, equilibrando outras disciplinas, trabalho e vida pessoal, consideramos compreensível o progresso alcançado até agora.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777887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3376432"/>
            <a:ext cx="1122145" cy="1125477"/>
          </a:xfrm>
          <a:prstGeom prst="rect">
            <a:avLst/>
          </a:prstGeom>
          <a:solidFill>
            <a:srgbClr val="F5AE6E"/>
          </a:solidFill>
        </p:spPr>
      </p:sp>
      <p:sp>
        <p:nvSpPr>
          <p:cNvPr name="AutoShape 4" id="4"/>
          <p:cNvSpPr/>
          <p:nvPr/>
        </p:nvSpPr>
        <p:spPr>
          <a:xfrm rot="-10800000">
            <a:off x="1122145" y="2250955"/>
            <a:ext cx="1122145" cy="1125477"/>
          </a:xfrm>
          <a:prstGeom prst="rect">
            <a:avLst/>
          </a:prstGeom>
          <a:solidFill>
            <a:srgbClr val="F5AE6E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10800000">
            <a:off x="2244290" y="1125477"/>
            <a:ext cx="1122145" cy="1125477"/>
          </a:xfrm>
          <a:prstGeom prst="rect">
            <a:avLst/>
          </a:prstGeom>
          <a:solidFill>
            <a:srgbClr val="F5AE6E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10800000">
            <a:off x="3366435" y="0"/>
            <a:ext cx="1122145" cy="1125477"/>
          </a:xfrm>
          <a:prstGeom prst="rect">
            <a:avLst/>
          </a:prstGeom>
          <a:solidFill>
            <a:srgbClr val="F5AE6E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10800000">
            <a:off x="1122145" y="0"/>
            <a:ext cx="1122145" cy="1125477"/>
          </a:xfrm>
          <a:prstGeom prst="rect">
            <a:avLst/>
          </a:prstGeom>
          <a:solidFill>
            <a:srgbClr val="F5AE6E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10800000">
            <a:off x="0" y="1125477"/>
            <a:ext cx="1122145" cy="1125477"/>
          </a:xfrm>
          <a:prstGeom prst="rect">
            <a:avLst/>
          </a:prstGeom>
          <a:solidFill>
            <a:srgbClr val="F5AE6E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5948731"/>
            <a:ext cx="6916785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9ECF3"/>
                </a:solidFill>
                <a:latin typeface="Poppins"/>
              </a:rPr>
              <a:t>Obrigado pela atenção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896071"/>
            <a:ext cx="4443578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9ECF3"/>
                </a:solidFill>
                <a:latin typeface="Poppins"/>
              </a:rPr>
              <a:t>Voltar ao índice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873219" y="1673686"/>
            <a:ext cx="5881040" cy="6939627"/>
          </a:xfrm>
          <a:custGeom>
            <a:avLst/>
            <a:gdLst/>
            <a:ahLst/>
            <a:cxnLst/>
            <a:rect r="r" b="b" t="t" l="l"/>
            <a:pathLst>
              <a:path h="6939627" w="5881040">
                <a:moveTo>
                  <a:pt x="0" y="0"/>
                </a:moveTo>
                <a:lnTo>
                  <a:pt x="5881040" y="0"/>
                </a:lnTo>
                <a:lnTo>
                  <a:pt x="5881040" y="6939628"/>
                </a:lnTo>
                <a:lnTo>
                  <a:pt x="0" y="6939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1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212795" cy="10287000"/>
          </a:xfrm>
          <a:prstGeom prst="rect">
            <a:avLst/>
          </a:prstGeom>
          <a:solidFill>
            <a:srgbClr val="7242C9"/>
          </a:solidFill>
        </p:spPr>
      </p:sp>
      <p:sp>
        <p:nvSpPr>
          <p:cNvPr name="AutoShape 3" id="3"/>
          <p:cNvSpPr/>
          <p:nvPr/>
        </p:nvSpPr>
        <p:spPr>
          <a:xfrm rot="-5400000">
            <a:off x="3377680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AutoShape 4" id="4"/>
          <p:cNvSpPr/>
          <p:nvPr/>
        </p:nvSpPr>
        <p:spPr>
          <a:xfrm rot="-5400000">
            <a:off x="4336814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-5400000">
            <a:off x="5295947" y="1916848"/>
            <a:ext cx="956294" cy="959134"/>
          </a:xfrm>
          <a:prstGeom prst="rect">
            <a:avLst/>
          </a:prstGeom>
          <a:solidFill>
            <a:srgbClr val="F9ECF3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-5400000">
            <a:off x="6255081" y="2873142"/>
            <a:ext cx="956294" cy="959134"/>
          </a:xfrm>
          <a:prstGeom prst="rect">
            <a:avLst/>
          </a:prstGeom>
          <a:solidFill>
            <a:srgbClr val="F9ECF3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6255081" y="960554"/>
            <a:ext cx="956294" cy="959134"/>
          </a:xfrm>
          <a:prstGeom prst="rect">
            <a:avLst/>
          </a:prstGeom>
          <a:solidFill>
            <a:srgbClr val="F9ECF3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5295947" y="4260"/>
            <a:ext cx="956294" cy="959134"/>
          </a:xfrm>
          <a:prstGeom prst="rect">
            <a:avLst/>
          </a:prstGeom>
          <a:solidFill>
            <a:srgbClr val="F9ECF3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916033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23084" y="483826"/>
            <a:ext cx="3654627" cy="19125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4619625"/>
            <a:ext cx="5592952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9ECF3"/>
                </a:solidFill>
                <a:latin typeface="Poppins"/>
              </a:rPr>
              <a:t>Tecnologias usadas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81973" y="2320214"/>
            <a:ext cx="273685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dact Gothic"/>
              </a:rPr>
              <a:t>React Native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446" y="3099789"/>
            <a:ext cx="9435902" cy="168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Permite que você crie aplicativos verdadeiramente nativos e não comprometa as experiências de seus usuários.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32446" y="4831334"/>
            <a:ext cx="9435902" cy="111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4523"/>
              </a:lnSpc>
              <a:buFont typeface="Arial"/>
              <a:buChar char="•"/>
            </a:pPr>
            <a:r>
              <a:rPr lang="en-US" sz="2599">
                <a:solidFill>
                  <a:srgbClr val="26C2E4"/>
                </a:solidFill>
                <a:latin typeface="Open Sans"/>
              </a:rPr>
              <a:t>Possui a base de conhecimento compartilhada entre o desenvolvimento mobile e front-end;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77944"/>
            <a:ext cx="19591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Front End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DAGI34_n-mY</dc:identifier>
  <dcterms:modified xsi:type="dcterms:W3CDTF">2011-08-01T06:04:30Z</dcterms:modified>
  <cp:revision>1</cp:revision>
  <dc:title>Achei Barato</dc:title>
</cp:coreProperties>
</file>